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61" r:id="rId6"/>
    <p:sldId id="262" r:id="rId7"/>
    <p:sldId id="263" r:id="rId8"/>
    <p:sldId id="264" r:id="rId9"/>
    <p:sldId id="265" r:id="rId10"/>
    <p:sldId id="267" r:id="rId11"/>
    <p:sldId id="268" r:id="rId12"/>
    <p:sldId id="279" r:id="rId13"/>
    <p:sldId id="276" r:id="rId14"/>
    <p:sldId id="280" r:id="rId15"/>
    <p:sldId id="271" r:id="rId16"/>
    <p:sldId id="272" r:id="rId17"/>
    <p:sldId id="273" r:id="rId18"/>
    <p:sldId id="274" r:id="rId19"/>
    <p:sldId id="275" r:id="rId20"/>
    <p:sldId id="269" r:id="rId21"/>
    <p:sldId id="281" r:id="rId22"/>
    <p:sldId id="282" r:id="rId23"/>
    <p:sldId id="283" r:id="rId24"/>
    <p:sldId id="284" r:id="rId25"/>
    <p:sldId id="285" r:id="rId26"/>
    <p:sldId id="286" r:id="rId27"/>
    <p:sldId id="26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6D80DB0-0F9B-40C5-8BDE-0BDEEA1836C0}">
          <p14:sldIdLst>
            <p14:sldId id="256"/>
            <p14:sldId id="257"/>
            <p14:sldId id="259"/>
            <p14:sldId id="260"/>
            <p14:sldId id="261"/>
            <p14:sldId id="262"/>
            <p14:sldId id="263"/>
            <p14:sldId id="264"/>
            <p14:sldId id="265"/>
            <p14:sldId id="267"/>
            <p14:sldId id="268"/>
            <p14:sldId id="279"/>
            <p14:sldId id="276"/>
            <p14:sldId id="280"/>
            <p14:sldId id="271"/>
            <p14:sldId id="272"/>
            <p14:sldId id="273"/>
            <p14:sldId id="274"/>
            <p14:sldId id="275"/>
            <p14:sldId id="269"/>
            <p14:sldId id="281"/>
            <p14:sldId id="282"/>
            <p14:sldId id="283"/>
            <p14:sldId id="284"/>
            <p14:sldId id="285"/>
            <p14:sldId id="286"/>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73" autoAdjust="0"/>
    <p:restoredTop sz="94660"/>
  </p:normalViewPr>
  <p:slideViewPr>
    <p:cSldViewPr snapToGrid="0">
      <p:cViewPr varScale="1">
        <p:scale>
          <a:sx n="119" d="100"/>
          <a:sy n="119" d="100"/>
        </p:scale>
        <p:origin x="43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2T16:23:16.963"/>
    </inkml:context>
    <inkml:brush xml:id="br0">
      <inkml:brushProperty name="width" value="0.35" units="cm"/>
      <inkml:brushProperty name="height" value="0.35" units="cm"/>
      <inkml:brushProperty name="color" value="#FFFFFF"/>
      <inkml:brushProperty name="ignorePressure" value="1"/>
    </inkml:brush>
  </inkml:definitions>
  <inkml:trace contextRef="#ctx0" brushRef="#br0">2372 803,'-127'-2,"0"-5,-161-31,394 31,57 8,194 25,-308-17,-41-5,-13 0,-20 1,-454 4,295-12,-387 2,793-10,235-41,-390 43,-40 3,-56 3,17 2,-86-6,-498-53,574 56,-64-12,81 15,0-1,0 0,-1 0,1 0,1 0,-1-1,0 0,0 0,1 0,0 0,0-1,-5-5,8 8,0 0,1 0,-1 0,1 0,-1-1,1 1,-1 0,1 0,0 0,0 0,0-1,0 1,0 0,0 0,0 0,0-1,0 1,0 0,1 0,-1 0,0-1,1 1,-1 0,1 0,-1 0,1 0,0 0,-1 0,1 0,0 0,0 0,0 1,-1-1,1 0,0 0,0 1,0-1,1 0,-1 1,0-1,1 1,51-23,-8 12,1 2,66-4,26 5,-206 10,-91-1,978 22,-140-9,-608-8,-68-5,-10 0,-27 3,-48 0,70-4,-94 6,87 0,18 2,33 12,-1-8,1 0,0-2,1-2,37 5,146 11,-119-16,656 93,-656-78,-94-23,0 1,0 0,-1 0,1 0,0 0,0 1,-1-1,1 1,0 0,2 2,-9 3,-18-2,-29 1,-89-2,75-4,-1691-4,1425-1,298 4,-316-20,321 15,28 6,0 0,-1-1,1 1,0 0,0 0,0 0,0 0,0 0,0-1,0 1,0 0,0 0,0 0,0 0,0-1,0 1,0 0,0 0,0 0,0 0,0 0,0-1,0 1,0 0,0 0,1 0,-1 0,0 0,0-1,0 1,0 0,0 0,0 0,0 0,0 0,1 0,-1 0,0-1,0 1,0 0,0 0,0 0,1 0,-1 0,0 0,0 0,0 0,0 0,1 0,-1 0,0 0,0 0,0 0,0 0,1 0,-1 0,0 0,0 0,0 0,0 0,0 0,1 1,45-7,855 5,-899 1,326 28,-318-27,0 1,0 1,0-1,-1 1,12 6,-21-9,1 0,-1 0,1 0,-1 0,1 0,-1 1,1-1,-1 0,0 0,1 1,-1-1,1 0,-1 1,1-1,-1 0,0 1,1-1,-1 1,0-1,1 0,-1 1,0-1,0 1,0-1,1 1,-1-1,0 1,0-1,0 1,0-1,0 1,0-1,0 1,0-1,0 1,0-1,0 1,0-1,0 1,0-1,-1 1,1-1,0 1,0-1,-1 1,1-1,0 1,0-1,-1 1,1-1,-1 0,0 1,-10 5,0 0,0-2,-1 1,0-1,0-1,0 0,-24 2,4 1,-948 106,912-105,284-6,-84-2,0 5,185 29,-309-31,8 1,1 1,26 9,-41-12,1 0,-1-1,0 1,1 0,-1 1,0-1,0 0,0 1,0-1,0 1,0-1,-1 1,1 0,0 0,-1 0,1 0,-1 0,0 0,0 0,0 0,0 1,0-1,0 0,0 1,0 3,-2-4,1 1,-1 0,0-1,1 1,-1-1,-1 0,1 1,0-1,0 0,-1 1,1-1,-1 0,0 0,0 0,1-1,-1 1,0 0,-1-1,1 1,0-1,0 0,-1 1,1-1,-3 1,-11 4,0 0,-32 7,-55 4,1-5,-108 0,-1546-3,1714-10,74 0,-16 0,220-9,367-4,-576 15,-16-2,1 1,-1 0,1 1,-1 1,0 0,0 0,0 1,17 7,-27-10,-1 0,1 0,-1 1,0-1,1 0,-1 1,0-1,1 1,-1-1,0 1,1-1,-1 0,0 1,0-1,1 1,-1-1,0 1,0-1,0 1,0-1,0 1,0 0,1-1,-1 1,-1-1,1 1,0-1,0 1,0-1,0 1,0-1,0 1,-1-1,1 1,0-1,0 1,-1-1,1 1,0-1,-1 0,1 1,0-1,-1 1,1-1,-1 0,1 1,0-1,-1 0,1 0,-1 1,1-1,-1 0,1 0,-1 0,1 0,-2 1,-31 15,30-15,-5 5,11-2,24 1,40-2,-16-4,44-1,-88 3,0-1,0 1,0 0,0 0,0 1,0 0,-1 0,1 1,11 6,-18-9,1 1,0-1,-1 1,1-1,0 1,-1-1,1 1,-1 0,1-1,-1 1,1 0,-1-1,1 1,-1 0,0-1,1 1,-1 0,0 0,1 0,-1-1,0 1,0 0,0 0,0 0,0 0,0-1,0 2,-15 19,-36 12,50-33,-63 32,-2-3,-1-3,-135 33,201-58,-9 1,1 0,-1 0,0-1,0-1,-11 0,19 0,1 0,0 0,-1 0,1 0,0-1,-1 1,1-1,0 1,0-1,-1 1,1-1,0 0,0 1,0-1,0 0,0 0,0 0,0 0,0 0,0 0,0 0,1 0,-1 0,0-1,1 1,-1 0,1 0,-1-1,1 1,-1 0,1-1,0 1,0 0,0-1,0 1,0 0,0-1,0 1,0 0,0-1,1 1,-1 0,1-1,-1 1,2-3,2-7,0 0,1-1,0 1,1 1,0-1,1 1,0 0,1 1,0-1,17-14,-22 21,0 0,0 1,0-1,0 1,1 0,-1 0,1 0,0 0,-1 1,1-1,0 1,0 0,0 0,0 1,0-1,0 1,0 0,0 0,0 0,0 0,0 1,0-1,0 1,0 0,0 1,-1-1,1 1,0-1,-1 1,1 0,-1 0,0 1,1-1,-1 1,0 0,3 4,1 1,0 1,0 0,-1 1,-1-1,0 1,0 0,0 1,-2-1,1 1,-1-1,-1 1,0 0,0 0,-1 1,-1-1,-1 14,0-2,-2 0,0 0,-2-1,0 1,-2-1,-17 41,11-37,-1 0,-1-1,-1-1,-1-1,-26 28,32-38,-1-2,0 1,-1-1,-1-1,0-1,0 1,-1-2,0 0,0-1,-26 8,34-14,0 1,0-1,0-1,0 1,0-1,0-1,0 1,0-1,0 0,0-1,0 0,1 0,-1 0,0-1,1 0,0 0,0-1,-10-6,9 5,1-1,-1 0,1 0,0 0,1-1,0 0,0 0,0 0,1 0,0-1,0 0,1 0,0 0,0 0,-1-9,-3-42,3 0,2 0,2 0,10-61,-10 117,0-1,0 1,1-1,-1 1,1 0,0-1,0 1,0 0,1 0,-1 0,1 0,0 0,-1 0,1 0,1 1,-1-1,0 0,1 1,2-3,-2 4,0 0,-1 0,1 0,0 0,0 1,0-1,0 1,0 0,0 0,-1 0,1 0,0 0,0 1,0-1,0 1,0 0,0-1,-1 1,1 1,0-1,-1 0,4 3,3 1,0 0,0 1,0 1,-1-1,0 2,0-1,-1 1,7 8,-12-14,-1 0,1 1,-1-1,1 0,-1 0,0 1,0-1,0 1,0-1,0 1,-1-1,1 1,-1-1,0 1,1 0,-1-1,0 1,-1 0,1-1,0 1,-1-1,1 1,-1-1,0 1,0-1,0 1,0-1,0 1,-1-1,1 0,-1 0,0 0,1 0,-1 0,0 0,0 0,-4 2,-4 3,0 0,-1-1,0 0,0 0,-1-1,0-1,0 0,0 0,0-2,0 1,-1-1,1-1,-20 0,25-1,1-1,-1 1,0-1,0-1,0 1,1-1,-1 0,1-1,-1 1,1-1,0-1,0 1,0-1,1 0,-1 0,1 0,0-1,0 0,1 0,-1-1,1 1,0-1,1 0,-1 0,1 0,-3-8,1-2,0-1,0 0,2 0,0-1,1 1,1 0,0-1,2 0,0 1,4-23,-4 32,1-1,0 1,1 0,-1 0,2 0,-1 0,1 1,0-1,1 1,-1 0,1 0,1 1,-1-1,1 1,1 1,-1-1,1 1,0 0,0 0,0 1,0 0,1 0,9-2,8-1,1 1,-1 2,1 1,1 1,-1 1,0 1,0 1,0 2,0 0,0 2,0 1,-1 1,37 15,7 7,-2 3,-1 3,90 64,-123-76,-1 1,52 52,-73-65,-1 1,1 0,-2 0,0 1,-1 1,0-1,-1 1,0 1,8 28,-14-40,0 1,-1-1,1 0,-1 0,0 1,0-1,0 0,-1 0,1 1,-1-1,1 0,-1 0,0 0,0 0,-1 0,1 0,-1 0,1 0,-1 0,0-1,0 1,0-1,0 1,-1-1,-4 4,1-2,0 0,0-1,0 0,-1 0,1 0,-1-1,0 0,1 0,-1 0,-14 0,19-2,-1 1,1-1,-1 0,1 0,0 0,-1-1,1 1,-1-1,1 1,0-1,-1 0,1 0,0 0,0 0,0 0,0 0,0 0,0-1,0 1,0-1,0 0,1 1,-1-1,1 0,-1 0,1 0,0 0,-1 0,1 0,0-1,0-2,-1-3,0 0,1-1,0 1,0-1,1 1,0-1,0 1,3-11,5-23,2-1,2 2,2-1,2 2,31-61,124-180,-27 81,-124 177,0 0,2 1,0 1,1 1,48-31,-69 49,1 0,0 1,-1-1,1 1,0 0,0 0,0 0,0 0,0 0,0 1,0 0,0-1,0 1,0 0,0 0,6 2,-7-2,0 1,1 0,-1 1,0-1,0 0,0 1,0-1,0 1,-1 0,1-1,0 1,-1 0,1 0,-1 0,0 0,2 5,3 7,-2 0,0 1,0-1,-1 1,1 26,3 47,-4 1,-12 122,2-148,-2 0,-4 0,-2-1,-26 68,37-120,2-1,-1 0,0-1,-1 1,0-1,0 0,-1 0,0 0,0-1,-1 1,-7 7,12-15,0 0,0 0,1 1,-1-1,0 0,0 0,1 0,-1 0,0 0,0 0,0 0,1-1,-1 1,0 0,0 0,1-1,-1 1,0 0,1-1,-1 1,0 0,1-1,-1 1,0-1,1 1,-1-1,1 0,-1 1,1-1,-1 1,1-1,0 0,-1 1,1-1,0 0,-1 0,1 1,0-1,0 0,0 0,0 1,0-1,0-1,-7-41,7 15,1-1,2 1,1 0,1 0,1 0,16-43,-1 16,2 1,37-63,-54 108,7-14,30-41,-40 60,0 0,0 0,0 1,1-1,-1 1,1 0,0 0,0 0,0 1,0-1,1 1,-1 0,0 0,1 0,0 1,-1 0,8-2,-9 3,0 1,0-1,-1 1,1 0,0-1,-1 1,1 0,-1 0,1 1,-1-1,0 1,0-1,1 1,-1-1,0 1,0 0,0 0,-1 0,1 1,0-1,-1 0,3 5,1 3,0 0,-1 1,-1-1,5 20,-5-10,-1 0,0 0,-2 1,0-1,-1 1,-1-1,-1 0,-1 0,-1 0,-9 23,-1-2,-1-2,-3 0,-45 72,41-79,-2 0,0-2,-2-1,-2-1,0-2,-2 0,-1-2,0-2,-40 21,33-23,-1-1,0-3,-1-1,-1-2,-1-1,1-3,-1-1,-47 1,73-8,1 0,-1-2,0 0,1-1,-1-1,1 0,0-1,0-1,0 0,-18-10,23 9,0 0,1-1,0-1,0 1,1-1,0-1,1 0,-1 0,2-1,-1 0,1 0,1-1,0 0,-5-13,3 3,2 0,0-1,1 0,1 0,2 0,0-1,1 1,1 0,1-1,1 1,1 0,7-27,4-1,1 0,2 1,3 0,28-49,-12 32,59-80,-74 117,2 1,1 1,0 2,52-42,-68 61,0 1,0 0,1 0,-1 1,1-1,0 2,11-4,-16 6,0 0,1 1,-1-1,0 1,0 0,0 0,0 1,0-1,0 1,0 0,0 0,0 0,0 0,0 1,0-1,-1 1,1 0,0 1,4 3,5 6,0 1,-1 1,0 0,-1 1,-1 0,0 1,-1 0,0 0,-2 1,0 0,-1 0,5 22,1 10,-3 0,-1 1,1 61,-8-83,-1 0,-2-1,0 1,-2-1,-1 1,-1-1,-18 47,20-63,-1 1,-1-1,0 0,0-1,-1 1,-1-1,0 0,0-1,0 0,-1 0,-1-1,0 0,0-1,0 0,-1-1,0 0,0 0,0-1,-19 5,26-8,-1-1,0 0,1 0,-1-1,0 1,0-1,0 0,0 0,1-1,-1 1,0-1,0 0,1 0,-1-1,0 1,1-1,-8-4,7 2,0 0,0-1,0 1,1-1,0 0,-1 0,2 0,-1 0,1-1,-1 0,-3-10,-1-7,1 0,2 0,0-1,1 0,-1-48,4 59,1 0,0 1,2-1,-1 0,1 1,1-1,0 1,1 0,0 0,1 0,0 1,1 0,0 0,14-17,-13 19,2 0,-1 1,1 1,1-1,-1 1,1 1,1 0,-1 0,1 1,0 0,0 1,0 0,0 1,1 1,21-3,-19 3,1 2,-1 0,1 0,0 2,-1 0,1 0,-1 1,0 1,0 1,0 0,-1 0,1 2,-1-1,-1 2,1 0,-1 0,-1 1,0 0,0 1,0 1,-1-1,-1 2,0-1,-1 1,0 1,-1-1,0 1,-1 1,0-1,-1 1,-1 0,0 0,-1 0,0 1,-1-1,-1 1,-1 27,-2-15,-1-1,-2 1,0-1,-2 0,-1 0,0-1,-2 0,-1-1,-2 0,0-1,-1 0,-1-1,-30 34,43-53,-1-1,1 1,-1-1,0 0,0 0,1 0,-1-1,-1 1,1-1,0 1,-3 0,4-2,1 0,0 1,0-1,0 0,0 0,0 0,0 0,0-1,-1 1,1 0,0 0,0-1,0 1,0 0,0-1,0 1,0-1,0 0,0 1,0-1,1 0,-1 1,-1-2,0-2,0 0,0 0,0 0,1 0,-1 0,1 0,0 0,0 0,1-1,-1 1,1 0,0-1,0 1,0 0,1-1,1-5,4-19,1 1,2 0,0 1,2 0,1 0,23-37,-7 19,2 2,62-71,-64 86,0 1,1 2,2 1,1 1,0 1,2 2,60-26,-66 34,0 2,1 1,1 1,-1 1,1 2,0 1,1 1,-1 1,1 2,40 5,-58-3,-1 1,1 0,-1 1,0 0,0 1,0 0,-1 1,0 0,0 1,0 0,-1 1,0 0,0 0,-1 1,0 0,-1 1,0 0,-1 1,0-1,0 1,-1 1,0-1,7 24,-8-19,-1 1,0-1,-1 1,-1 0,0 0,-2 0,0 0,0 0,-2 0,0 0,-1 0,-1-1,0 1,-1-1,-1 0,-1 0,-12 22,8-20,-1-2,-1 0,0 0,-1-1,0-1,-1 0,-1-1,0 0,-1-2,0 0,-1-1,0 0,0-2,-1 0,-32 8,48-15,-1 0,1-1,0 1,0-1,0 0,0 0,-1 0,1-1,0 1,0-1,0 1,0-1,0 0,0 0,0-1,0 1,0 0,1-1,-1 0,1 0,-1 0,1 0,-1 0,1 0,0-1,0 1,0-1,0 1,1-1,-4-5,2-3,-1 1,1 0,1-1,0 0,0 1,1-1,0 0,1-14,3-13,1-1,1 1,3 0,0 0,22-53,5 2,51-89,-27 69,89-124,-111 182,2 1,3 2,1 3,64-53,-98 90,-1 2,1-1,0 1,1 1,-1-1,1 2,0-1,1 2,11-4,-19 6,0 1,0 0,0 0,0 0,0 0,0 0,-1 1,1-1,0 1,0 0,0 0,-1 0,1 0,0 0,2 2,-2 0,1-1,-1 1,0 0,0 1,-1-1,1 0,0 1,-1 0,0-1,0 1,0 0,2 7,0 5,0 0,0 0,-2 0,0 0,0 0,-2 1,0-1,-1 0,-5 25,-5 17,-25 72,34-125,-25 82,-50 105,60-156,-1-1,-2-1,-2-1,-1-1,-41 45,53-65,-1-1,-1 0,0-1,0 0,-1-1,0-1,-1 0,1-1,-2-1,-30 10,35-14,0 0,0-1,-1 0,1 0,0-1,-1-1,1 0,0 0,0-1,0-1,0 0,0 0,0-1,1-1,0 0,0 0,-10-7,-5-6,1-1,1-1,1-1,1-1,0-1,-23-36,5 1,-55-113,59 95,3 0,4-3,3 0,-15-88,31 118,2 0,2-1,2 1,3-1,1 0,3 1,2-1,13-49,-14 79,1 0,1 0,1 1,1 0,1 0,17-26,-23 40,0 0,0 0,0 0,0 0,1 1,0-1,0 1,0 1,0-1,1 1,-1-1,1 2,0-1,0 1,0-1,0 2,0-1,1 1,-1 0,0 0,1 1,-1-1,1 1,10 2,-4 1,0 1,-1 0,0 1,0 1,0 0,0 0,-1 1,0 0,-1 1,1 0,13 15,-4-1,-1 0,0 1,-2 1,19 34,-12-10,-1 2,-3 0,-2 1,-3 1,-1 1,-3 0,-2 1,-3 0,-2 0,-2 0,-3 1,-2-1,-3 0,-2 0,-28 100,32-139,-2-1,1 1,-13 19,2-17,15-17,1 0,0 0,0 0,-1 0,1 0,-1 0,1 0,0 0,-1 0,1 0,0 0,-1 0,1 0,0 0,-1 0,1 0,0 0,-1 0,1 0,0 0,-1-1,1 1,0 0,0 0,-1 0,1-1,0 1,0 0,-1 0,1-1,0 1,0 0,-1-1,0-2,0 0,0 0,0 0,1 0,-1 0,1 0,0 0,-1 0,1-1,1 1,-1-4,5-22,1-1,1 1,2 0,0 0,19-35,-4 14,3 1,36-49,-53 84,1 0,1 0,0 1,1 0,1 1,0 1,0 0,1 1,0 0,1 1,0 1,1 1,-1 0,1 1,1 1,-1 0,1 2,0 0,0 1,0 0,0 2,0 0,0 1,0 1,-1 0,1 1,26 9,-8 0,-1 2,0 1,0 2,56 37,117 106,-158-117,-2 2,-1 3,64 86,-94-110,0 0,-2 2,0 0,-2 0,-1 2,-2-1,0 1,-2 1,-1 0,5 44,-11-62,-1 1,-1 0,0-1,0 1,-1-1,0 0,-1 1,-7 15,9-25,0 1,0 0,0 0,0-1,-1 1,1-1,-1 1,0-1,1 0,-1 0,0 0,-1 0,1 0,0 0,0 0,-1-1,1 1,-1-1,0 0,1 1,-1-1,0-1,0 1,1 0,-1-1,0 1,0-1,0 0,0 0,0 0,0 0,0 0,1-1,-1 0,0 1,0-1,-3-1,1-1,0 1,0-1,0 0,0-1,0 1,1-1,-1 0,1 0,0 0,0-1,-4-6,-1-3,0-1,1 0,-6-16,-3-14,2 0,2-2,-12-81,2-147,23 264,0-123,0 117,2 1,0 0,1-1,1 1,8-23,-6 31,-4 15,-5 12,0-1,-2 1,1-1,-2 0,-1-1,-10 22,-62 105,69-128,-10 18,-1-1,-2 0,-1-2,-2-1,-1-1,-1-1,-1-2,-2 0,0-2,-2-2,0-1,-1-1,-2-2,0-2,-51 17,25-15,-92 16,120-29,-1-1,1-2,-1-2,-46-5,69 4,0-2,0 1,0-2,1 0,0 0,-1-1,1 0,1-1,-1 0,1-1,0 0,1 0,-1-1,2-1,-1 1,1-1,0-1,1 0,0 0,1 0,0-1,0 1,1-1,1-1,0 1,0-1,1 0,1 0,0 0,1 0,0 0,0 0,2 0,-1 0,1 0,1 0,0 0,1 0,1 0,8-20,-6 20,1-1,0 2,1-1,1 1,0 0,0 1,1 0,0 0,1 1,0 1,0 0,1 0,0 1,0 0,1 1,0 1,0 0,0 1,1 0,-1 1,19-2,-8 2,0 1,0 1,0 1,0 1,0 1,0 2,-1 0,1 1,-1 1,0 2,39 17,-32-8,-1 1,-1 1,0 2,-2 0,40 42,-21-13,72 104,-84-104,-2 1,-2 2,31 80,-49-102,-1 1,-1 0,-1 1,-2-1,-2 1,-1 1,-1 55,-3-75,-1 0,0-1,-1 1,0 0,-1-1,-1 1,0-1,-1 0,0-1,-1 1,-1-1,0-1,0 0,-1 0,0 0,-1-1,-13 11,6-8,-1-1,0-1,-1-1,0 0,-1-1,0-1,0-1,-1-1,0-1,-34 5,36-7,0-1,0-1,-1 0,1-2,-1 0,-31-6,43 5,1-1,-1 1,1-1,0 0,0-1,0 0,1 0,-1 0,1-1,0 0,0 0,1-1,-1 1,1-1,1 0,-1-1,1 1,0-1,-5-10,1-4,2 0,-1 0,2 0,1-1,1 1,1-1,0 0,2 0,1 0,0 0,8-38,2 11,1 1,3 1,2 0,26-51,-20 50,3 2,2 1,1 1,3 2,1 1,45-43,-58 64,1 1,1 2,0 0,1 1,1 2,1 0,0 1,0 2,1 1,1 0,-1 2,1 2,40-6,-48 11,1 1,-1 1,1 0,-1 2,0 0,0 1,0 1,-1 1,1 1,-1 0,-1 2,29 17,-23-12,-1 2,-1 0,0 2,-2 0,0 2,-1 0,-1 0,23 38,-34-49,-1 0,-1 0,1 1,-1 0,-1 0,0 0,0 1,-1-1,-1 1,1-1,-2 1,1-1,-2 1,1 0,-1-1,-1 1,0-1,-5 16,1-12,0 0,-1 0,0-1,-1 0,0 0,-1-1,-1 0,0 0,0-1,-1 0,-1-1,-15 11,-1-3,0-1,-1-1,-1-2,0 0,-1-2,0-2,-1-1,0-1,0-2,-1-1,1-1,-52-2,78-2,0 0,0 0,0-1,1 0,-1 0,0-1,0 1,1-1,-1 0,1-1,0 0,-6-3,8 4,0-1,0 0,0 0,0 0,1 0,-1-1,1 1,0-1,0 0,0 1,1-1,-1 0,1 0,0 0,0 0,0 0,0 0,1-5,-1 0,1 0,0 0,1 0,-1 0,2 0,-1 0,1 0,1 0,0 1,0-1,1 1,5-10,-2 7,1-1,0 1,1 1,0 0,1 0,0 1,16-12,-2 5,1 1,1 1,0 1,0 1,2 1,54-13,-55 17,0 1,1 1,0 1,-1 2,1 1,0 1,29 3,-55-2,-1-1,1 0,-1 0,0 1,1-1,-1 1,1-1,-1 1,1 0,-1 0,0-1,0 1,1 0,-1 0,0 0,0 0,0 0,0 1,0-1,0 0,0 0,-1 1,2 2,-1-2,-1 1,0-1,0 1,0-1,0 1,0-1,0 0,-1 1,1-1,-1 1,0-1,1 0,-3 4,-3 6,-1 0,-1 0,0-1,-10 12,-102 108,102-114,-1-1,0-1,-2 0,1-1,-28 12,38-22,0 0,-1-1,1 0,-1-1,1 0,-1-1,-14 1,-80-8,25 1,-550 34,8 41,332-35,-141 29,362-49,1 2,-119 49,114-42,-2-3,-152 23,68-17,154-25,1-1,0 0,0 1,-1 0,1 0,0 0,1 0,-1 1,0 0,1 0,-1 0,1 0,0 0,0 0,0 1,0 0,1-1,0 1,-1 0,-1 6,3-8,1 0,-1 0,1 0,-1 0,1 1,0-1,0 0,0 0,0 0,0 0,0 0,0 1,1-1,-1 0,1 0,0 0,0 0,0 0,-1 0,2 0,-1-1,0 1,0 0,1 0,-1-1,1 1,-1-1,1 1,-1-1,1 0,0 0,0 1,0-1,0-1,0 1,0 0,0 0,0-1,0 1,0-1,0 0,4 1,16 2,1 0,-1-1,1-2,37-3,91-19,-111 15,69-14,-60 9,0 3,88-4,-92 13,16 0,113-14,-92 4,1 4,129 8,-67 1,-112-3,383 16,-360-12,-37-4,0 2,0 0,23 6,-42-8,1 0,-1 0,0 0,0 0,0 0,1 0,-1 0,0 0,0 0,0 0,1 0,-1 0,0 0,0 0,0 0,0 0,1 0,-1 0,0 1,0-1,0 0,0 0,0 0,1 0,-1 0,0 0,0 1,0-1,0 0,0 0,0 0,0 0,0 1,1-1,-1 0,0 0,0 0,0 1,0-1,0 0,0 0,0 0,0 1,0-1,0 0,0 0,0 0,-1 1,1-1,0 0,0 0,-12 8,-21 4,-22-2,-1-2,-94 1,-10 1,70-4,-93-6,97-2,-115 12,168-4,-1 2,1 1,1 2,-33 15,35-12,-1-2,-1-2,0-1,-50 8,52-14,18-3,1 1,0 0,0 0,0 1,0 1,-21 7,54-4,20-9,0-2,78-20,-25 5,262-57,-115 23,-40 24,-15 4,72-32,-210 50,1 2,0 3,0 1,51 6,10-1,644-3,-740 0,0 1,0 0,0 1,-1 0,1 2,-1-1,0 2,0 0,0 0,0 2,-1 0,20 13,-32-19,0 0,1 0,-1 0,0 1,0-1,0 0,0 1,0-1,0 1,0-1,0 1,-1-1,1 1,-1 0,1-1,-1 1,0 0,1-1,-1 1,0 0,0 0,0-1,0 1,-1 2,0 0,-1-1,1 1,-1-1,0 0,0 1,0-1,0 0,0 0,-1-1,-5 6,-5 2,0 0,-1 0,0-2,-15 8,10-8,0-1,-1 0,0-2,1 0,-2-1,1-1,0-1,-1-1,1-1,-23-2,-11 0,0 4,0 1,-98 20,81-11,0-4,-1-2,-118-6,78-2,108 2,1 0,-1 0,1-1,-1 1,1-1,-1 0,1 0,0 0,-1-1,1 1,0-1,0 0,0 0,0 0,0 0,1 0,-1-1,1 1,-3-4,0 0,1 0,0-1,1 1,0-1,0 0,0 0,1 0,-3-14,2 6,1 0,0 0,2 0,0-1,0 1,2 0,0 0,7-28,4 11,2 0,1 1,1 0,27-34,15-27,-14 21,-27 44,-1-1,-1 0,19-49,-31 68,0 1,0 0,1 0,0 0,1 0,-1 1,2 0,-1 0,1 1,0 0,0 0,0 0,1 1,0 0,0 1,1-1,13-4,11-2,-1 1,2 1,50-6,-1 7,157 4,-146 6,100-11,62-3,-87 7,-165 5,-1 0,1-1,0 1,-1-1,1 0,-1 0,1 0,-1 0,1 0,-1-1,0 1,0-1,0 0,0 0,0 0,0-1,0 1,-1-1,1 1,-1-1,0 0,0 0,0 0,0 0,0 0,-1 0,1-1,-1 1,0-1,0 1,0-1,0 1,-1-1,0 1,1-1,-1 0,0 1,-1-1,1 0,-1 1,0-1,1 1,-2-1,1 1,0 0,-1-1,1 1,-1 0,0 0,0 0,0 0,-1 0,1 0,-5-3,2 2,0 0,0 0,0 1,0-1,-1 1,1 1,-1-1,0 1,1 0,-1 0,0 1,-1 0,1 0,0 0,0 1,0-1,0 2,-1-1,1 1,0 0,0 0,0 0,0 1,0 0,0 0,1 1,-1 0,1 0,-1 0,-6 5,9-5,0 0,0 0,-1-1,1 1,-1-1,0 0,0 0,0 0,0-1,0 0,0 1,0-1,0-1,-1 1,1-1,0 1,-1-1,1 0,0-1,0 1,-1-1,1 0,-8-2,8 2,0 1,0 0,0 0,0 1,0-1,0 1,0 0,0 0,0 0,0 0,0 1,0-1,1 1,-1 0,0 1,1-1,0 0,0 1,0 0,-5 5,-4 6,0 0,1 1,-12 21,-79 157,8-13,81-145,16-26,13-20,8-18,-1-1,-2-1,-1-1,-1-1,15-38,-19 41,8-17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2T16:24:09.058"/>
    </inkml:context>
    <inkml:brush xml:id="br0">
      <inkml:brushProperty name="width" value="0.05" units="cm"/>
      <inkml:brushProperty name="height" value="0.05" units="cm"/>
      <inkml:brushProperty name="color" value="#FFFFFF"/>
      <inkml:brushProperty name="ignorePressure" value="1"/>
    </inkml:brush>
  </inkml:definitions>
  <inkml:trace contextRef="#ctx0" brushRef="#br0">27 0,'-4'5,"-7"1,0-1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2T16:24:10.404"/>
    </inkml:context>
    <inkml:brush xml:id="br0">
      <inkml:brushProperty name="width" value="0.05" units="cm"/>
      <inkml:brushProperty name="height" value="0.05" units="cm"/>
      <inkml:brushProperty name="color" value="#FFFFFF"/>
      <inkml:brushProperty name="ignorePressure" value="1"/>
    </inkml:brush>
  </inkml:definitions>
  <inkml:trace contextRef="#ctx0" brushRef="#br0">285 1,'-15'26,"-1"-1,-1 0,-1-1,-1-1,-1 0,-1-2,-1 0,-1-2,-36 25,53-41,1 1,0 0,1 0,-1 0,1 1,0-1,0 1,0 0,-4 7,7-9,0-1,0 0,1 1,-1-1,1 0,-1 1,1-1,0 1,0-1,0 1,0-1,0 1,1-1,-1 1,1-1,0 0,-1 1,1-1,0 0,0 0,1 1,-1-1,0 0,1 0,2 3,5 4,1 0,-1 0,2-1,-1 0,1-1,0 0,23 9,32 22,-65-38,-1 1,0-1,1 0,-1 0,0 0,1 0,-1 0,0 1,0-1,1 0,-1 0,0 0,0 1,1-1,-1 0,0 1,0-1,0 0,1 0,-1 1,0-1,0 0,0 1,0-1,0 0,0 1,0-1,0 0,0 1,0-1,0 0,0 1,0-1,0 0,0 1,0-1,0 0,0 1,0-1,-1 1,-14 5,-26-4,39-1,-34-3,27 0,0 2,1-1,-1 1,0 0,1 1,-1 0,1 0,-12 4,20-5,-1 0,1 0,-1 1,1-1,-1 0,1 0,0 1,-1-1,1 0,-1 0,1 1,0-1,-1 1,1-1,0 0,0 1,-1-1,1 1,0-1,0 0,-1 1,1-1,0 1,0-1,0 1,0-1,0 1,0-1,0 1,0-1,0 1,0-1,0 1,0-1,0 1,0 0,15 16,28 10,17-4,1-2,114 23,-73-20,-78-18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2T16:24:10.998"/>
    </inkml:context>
    <inkml:brush xml:id="br0">
      <inkml:brushProperty name="width" value="0.05" units="cm"/>
      <inkml:brushProperty name="height" value="0.05" units="cm"/>
      <inkml:brushProperty name="color" value="#FFFFFF"/>
      <inkml:brushProperty name="ignorePressure" value="1"/>
    </inkml:brush>
  </inkml:definitions>
  <inkml:trace contextRef="#ctx0" brushRef="#br0">439 68,'-71'-4,"-114"-22,128 16,-69-3,250 4,-80 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2T16:24:16.480"/>
    </inkml:context>
    <inkml:brush xml:id="br0">
      <inkml:brushProperty name="width" value="0.35" units="cm"/>
      <inkml:brushProperty name="height" value="0.35" units="cm"/>
      <inkml:brushProperty name="color" value="#FFFFFF"/>
      <inkml:brushProperty name="ignorePressure" value="1"/>
    </inkml:brush>
  </inkml:definitions>
  <inkml:trace contextRef="#ctx0" brushRef="#br0">962 163,'-31'-2,"0"-2,0 0,-38-13,2 2,-390-101,455 115,0 1,0-1,0 0,-1 1,1-1,0 1,0 0,-1 0,1 0,0 0,-1 0,-2 1,5-1,-1 0,1 1,0-1,-1 0,1 1,0-1,0 0,-1 1,1-1,0 0,0 1,-1-1,1 0,0 1,0-1,0 1,0-1,0 0,0 1,0-1,-1 1,1-1,0 1,0-1,1 0,-1 1,0-1,0 1,0-1,0 1,0-1,0 0,1 1,-1-1,0 1,0-1,1 1,3 5,0-1,0 1,0-1,1 1,0-1,0-1,10 9,45 27,1-2,118 54,149 34,-58-57,-305-74,0-2,1-2,-65-24,57 17,-84-18,-90 4,-286-1,492 31,-1 0,0 1,1 0,-17 3,25-3,1-1,0 0,0 0,0 0,-1 1,1-1,0 0,0 1,0-1,0 1,0 0,0-1,0 1,0 0,0-1,0 1,0 0,0 0,0 0,1 0,-1 0,0 0,1 0,-1 0,1 0,-1 0,1 1,-1-1,1 0,0 0,0 0,-1 0,1 1,0-1,0 0,0 0,0 1,1-1,-1 0,0 0,0 0,1 1,-1-1,1 0,-1 0,1 0,-1 0,1 0,0 0,-1 0,1 0,1 1,1 2,0 0,1-1,-1 0,1 0,-1 0,1 0,0 0,0-1,0 1,1-1,-1 0,0-1,8 3,70 10,-24-5,-34-3,12 2,0 2,35 15,-61-21,0 1,0 0,0 1,-1 0,0 0,0 1,0 1,-1-1,0 1,0 1,6 9,-13-17,0 0,0 0,0 0,0 1,0-1,-1 0,1 0,0 0,-1 1,1-1,-1 0,1 1,-1-1,0 1,0-1,0 0,1 1,-1-1,0 1,-1-1,1 0,0 1,0-1,-1 1,1-1,0 0,-1 1,0-1,1 0,-1 0,-1 2,0-1,0 0,-1-1,1 1,-1-1,0 1,1-1,-1 0,0 0,0 0,0 0,0-1,0 1,-5-1,-15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2T16:24:20.403"/>
    </inkml:context>
    <inkml:brush xml:id="br0">
      <inkml:brushProperty name="width" value="0.35" units="cm"/>
      <inkml:brushProperty name="height" value="0.35" units="cm"/>
      <inkml:brushProperty name="color" value="#FFFFFF"/>
      <inkml:brushProperty name="ignorePressure" value="1"/>
    </inkml:brush>
  </inkml:definitions>
  <inkml:trace contextRef="#ctx0" brushRef="#br0">1 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2T16:24:32.020"/>
    </inkml:context>
    <inkml:brush xml:id="br0">
      <inkml:brushProperty name="width" value="0.35" units="cm"/>
      <inkml:brushProperty name="height" value="0.35" units="cm"/>
      <inkml:brushProperty name="color" value="#FFFFFF"/>
      <inkml:brushProperty name="ignorePressure" value="1"/>
    </inkml:brush>
  </inkml:definitions>
  <inkml:trace contextRef="#ctx0" brushRef="#br0">0 1,'0'0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71F5D-12F8-4FE6-B556-E334E49D9E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4A88439-49D8-47F2-A6EA-3EB45F3769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5ECD9EB-A236-4C21-B592-58B358566F03}"/>
              </a:ext>
            </a:extLst>
          </p:cNvPr>
          <p:cNvSpPr>
            <a:spLocks noGrp="1"/>
          </p:cNvSpPr>
          <p:nvPr>
            <p:ph type="dt" sz="half" idx="10"/>
          </p:nvPr>
        </p:nvSpPr>
        <p:spPr/>
        <p:txBody>
          <a:bodyPr/>
          <a:lstStyle/>
          <a:p>
            <a:fld id="{4D26160F-DC6D-4B9D-952A-61EE53FFF4FA}" type="datetimeFigureOut">
              <a:rPr lang="en-GB" smtClean="0"/>
              <a:t>11/12/2021</a:t>
            </a:fld>
            <a:endParaRPr lang="en-GB"/>
          </a:p>
        </p:txBody>
      </p:sp>
      <p:sp>
        <p:nvSpPr>
          <p:cNvPr id="5" name="Footer Placeholder 4">
            <a:extLst>
              <a:ext uri="{FF2B5EF4-FFF2-40B4-BE49-F238E27FC236}">
                <a16:creationId xmlns:a16="http://schemas.microsoft.com/office/drawing/2014/main" id="{CC564F3D-20B2-4094-A94A-59248E19384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414BDF-DC27-445B-BF0A-F3F9A9203C6B}"/>
              </a:ext>
            </a:extLst>
          </p:cNvPr>
          <p:cNvSpPr>
            <a:spLocks noGrp="1"/>
          </p:cNvSpPr>
          <p:nvPr>
            <p:ph type="sldNum" sz="quarter" idx="12"/>
          </p:nvPr>
        </p:nvSpPr>
        <p:spPr/>
        <p:txBody>
          <a:bodyPr/>
          <a:lstStyle/>
          <a:p>
            <a:fld id="{640B0D52-7094-4DB7-B49B-E4D5EDC7FCB0}" type="slidenum">
              <a:rPr lang="en-GB" smtClean="0"/>
              <a:t>‹#›</a:t>
            </a:fld>
            <a:endParaRPr lang="en-GB"/>
          </a:p>
        </p:txBody>
      </p:sp>
    </p:spTree>
    <p:extLst>
      <p:ext uri="{BB962C8B-B14F-4D97-AF65-F5344CB8AC3E}">
        <p14:creationId xmlns:p14="http://schemas.microsoft.com/office/powerpoint/2010/main" val="2147188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DA1F7-9BEB-4038-BE61-3D4D036F3E0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BE3B0B0-F8B2-4550-8196-B43379C0B37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EC8BB81-5893-45B6-9210-D2781E1A75CD}"/>
              </a:ext>
            </a:extLst>
          </p:cNvPr>
          <p:cNvSpPr>
            <a:spLocks noGrp="1"/>
          </p:cNvSpPr>
          <p:nvPr>
            <p:ph type="dt" sz="half" idx="10"/>
          </p:nvPr>
        </p:nvSpPr>
        <p:spPr/>
        <p:txBody>
          <a:bodyPr/>
          <a:lstStyle/>
          <a:p>
            <a:fld id="{4D26160F-DC6D-4B9D-952A-61EE53FFF4FA}" type="datetimeFigureOut">
              <a:rPr lang="en-GB" smtClean="0"/>
              <a:t>11/12/2021</a:t>
            </a:fld>
            <a:endParaRPr lang="en-GB"/>
          </a:p>
        </p:txBody>
      </p:sp>
      <p:sp>
        <p:nvSpPr>
          <p:cNvPr id="5" name="Footer Placeholder 4">
            <a:extLst>
              <a:ext uri="{FF2B5EF4-FFF2-40B4-BE49-F238E27FC236}">
                <a16:creationId xmlns:a16="http://schemas.microsoft.com/office/drawing/2014/main" id="{70FDCF6B-BF64-4A72-A2D5-6819772678B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17FDBFC-DACB-41C3-9FE1-11F528BBA3F0}"/>
              </a:ext>
            </a:extLst>
          </p:cNvPr>
          <p:cNvSpPr>
            <a:spLocks noGrp="1"/>
          </p:cNvSpPr>
          <p:nvPr>
            <p:ph type="sldNum" sz="quarter" idx="12"/>
          </p:nvPr>
        </p:nvSpPr>
        <p:spPr/>
        <p:txBody>
          <a:bodyPr/>
          <a:lstStyle/>
          <a:p>
            <a:fld id="{640B0D52-7094-4DB7-B49B-E4D5EDC7FCB0}" type="slidenum">
              <a:rPr lang="en-GB" smtClean="0"/>
              <a:t>‹#›</a:t>
            </a:fld>
            <a:endParaRPr lang="en-GB"/>
          </a:p>
        </p:txBody>
      </p:sp>
    </p:spTree>
    <p:extLst>
      <p:ext uri="{BB962C8B-B14F-4D97-AF65-F5344CB8AC3E}">
        <p14:creationId xmlns:p14="http://schemas.microsoft.com/office/powerpoint/2010/main" val="5769237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FBB2C7-AC4F-4765-9DB9-9D37D182EF6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19DF732-3EA2-41BF-9D32-ACD5B0C57F2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6FE6DDF-C015-4D02-99CA-87F02BEEDF32}"/>
              </a:ext>
            </a:extLst>
          </p:cNvPr>
          <p:cNvSpPr>
            <a:spLocks noGrp="1"/>
          </p:cNvSpPr>
          <p:nvPr>
            <p:ph type="dt" sz="half" idx="10"/>
          </p:nvPr>
        </p:nvSpPr>
        <p:spPr/>
        <p:txBody>
          <a:bodyPr/>
          <a:lstStyle/>
          <a:p>
            <a:fld id="{4D26160F-DC6D-4B9D-952A-61EE53FFF4FA}" type="datetimeFigureOut">
              <a:rPr lang="en-GB" smtClean="0"/>
              <a:t>11/12/2021</a:t>
            </a:fld>
            <a:endParaRPr lang="en-GB"/>
          </a:p>
        </p:txBody>
      </p:sp>
      <p:sp>
        <p:nvSpPr>
          <p:cNvPr id="5" name="Footer Placeholder 4">
            <a:extLst>
              <a:ext uri="{FF2B5EF4-FFF2-40B4-BE49-F238E27FC236}">
                <a16:creationId xmlns:a16="http://schemas.microsoft.com/office/drawing/2014/main" id="{F2E9E302-00B1-469E-BCB9-A78AABF7B42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96103C0-519B-4805-90FA-D5B8B1DE77D2}"/>
              </a:ext>
            </a:extLst>
          </p:cNvPr>
          <p:cNvSpPr>
            <a:spLocks noGrp="1"/>
          </p:cNvSpPr>
          <p:nvPr>
            <p:ph type="sldNum" sz="quarter" idx="12"/>
          </p:nvPr>
        </p:nvSpPr>
        <p:spPr/>
        <p:txBody>
          <a:bodyPr/>
          <a:lstStyle/>
          <a:p>
            <a:fld id="{640B0D52-7094-4DB7-B49B-E4D5EDC7FCB0}" type="slidenum">
              <a:rPr lang="en-GB" smtClean="0"/>
              <a:t>‹#›</a:t>
            </a:fld>
            <a:endParaRPr lang="en-GB"/>
          </a:p>
        </p:txBody>
      </p:sp>
    </p:spTree>
    <p:extLst>
      <p:ext uri="{BB962C8B-B14F-4D97-AF65-F5344CB8AC3E}">
        <p14:creationId xmlns:p14="http://schemas.microsoft.com/office/powerpoint/2010/main" val="3156593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D3C98-E778-4B0F-A5C0-26F94619689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F0C1714-7B6F-4969-BD05-BC91CACEE6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DF2D23A-5EB7-4962-96B0-4DE975D41356}"/>
              </a:ext>
            </a:extLst>
          </p:cNvPr>
          <p:cNvSpPr>
            <a:spLocks noGrp="1"/>
          </p:cNvSpPr>
          <p:nvPr>
            <p:ph type="dt" sz="half" idx="10"/>
          </p:nvPr>
        </p:nvSpPr>
        <p:spPr/>
        <p:txBody>
          <a:bodyPr/>
          <a:lstStyle/>
          <a:p>
            <a:fld id="{4D26160F-DC6D-4B9D-952A-61EE53FFF4FA}" type="datetimeFigureOut">
              <a:rPr lang="en-GB" smtClean="0"/>
              <a:t>11/12/2021</a:t>
            </a:fld>
            <a:endParaRPr lang="en-GB"/>
          </a:p>
        </p:txBody>
      </p:sp>
      <p:sp>
        <p:nvSpPr>
          <p:cNvPr id="5" name="Footer Placeholder 4">
            <a:extLst>
              <a:ext uri="{FF2B5EF4-FFF2-40B4-BE49-F238E27FC236}">
                <a16:creationId xmlns:a16="http://schemas.microsoft.com/office/drawing/2014/main" id="{872CEFBF-C617-4813-BE54-79D735E25B9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9F490FF-D17E-4633-816A-1047DB6B4660}"/>
              </a:ext>
            </a:extLst>
          </p:cNvPr>
          <p:cNvSpPr>
            <a:spLocks noGrp="1"/>
          </p:cNvSpPr>
          <p:nvPr>
            <p:ph type="sldNum" sz="quarter" idx="12"/>
          </p:nvPr>
        </p:nvSpPr>
        <p:spPr/>
        <p:txBody>
          <a:bodyPr/>
          <a:lstStyle/>
          <a:p>
            <a:fld id="{640B0D52-7094-4DB7-B49B-E4D5EDC7FCB0}" type="slidenum">
              <a:rPr lang="en-GB" smtClean="0"/>
              <a:t>‹#›</a:t>
            </a:fld>
            <a:endParaRPr lang="en-GB"/>
          </a:p>
        </p:txBody>
      </p:sp>
    </p:spTree>
    <p:extLst>
      <p:ext uri="{BB962C8B-B14F-4D97-AF65-F5344CB8AC3E}">
        <p14:creationId xmlns:p14="http://schemas.microsoft.com/office/powerpoint/2010/main" val="650940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18997-8C80-4BD6-ABCD-C3775CAD9C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8116E46-960A-4820-847D-488BB0F7FE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85F0E9-A4C4-4796-AD07-08384E2AA0A4}"/>
              </a:ext>
            </a:extLst>
          </p:cNvPr>
          <p:cNvSpPr>
            <a:spLocks noGrp="1"/>
          </p:cNvSpPr>
          <p:nvPr>
            <p:ph type="dt" sz="half" idx="10"/>
          </p:nvPr>
        </p:nvSpPr>
        <p:spPr/>
        <p:txBody>
          <a:bodyPr/>
          <a:lstStyle/>
          <a:p>
            <a:fld id="{4D26160F-DC6D-4B9D-952A-61EE53FFF4FA}" type="datetimeFigureOut">
              <a:rPr lang="en-GB" smtClean="0"/>
              <a:t>11/12/2021</a:t>
            </a:fld>
            <a:endParaRPr lang="en-GB"/>
          </a:p>
        </p:txBody>
      </p:sp>
      <p:sp>
        <p:nvSpPr>
          <p:cNvPr id="5" name="Footer Placeholder 4">
            <a:extLst>
              <a:ext uri="{FF2B5EF4-FFF2-40B4-BE49-F238E27FC236}">
                <a16:creationId xmlns:a16="http://schemas.microsoft.com/office/drawing/2014/main" id="{8895F098-ECDA-405A-BEAC-F626CF4CE7F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3AE0198-9F1E-457F-85D7-3A9F7E910B5D}"/>
              </a:ext>
            </a:extLst>
          </p:cNvPr>
          <p:cNvSpPr>
            <a:spLocks noGrp="1"/>
          </p:cNvSpPr>
          <p:nvPr>
            <p:ph type="sldNum" sz="quarter" idx="12"/>
          </p:nvPr>
        </p:nvSpPr>
        <p:spPr/>
        <p:txBody>
          <a:bodyPr/>
          <a:lstStyle/>
          <a:p>
            <a:fld id="{640B0D52-7094-4DB7-B49B-E4D5EDC7FCB0}" type="slidenum">
              <a:rPr lang="en-GB" smtClean="0"/>
              <a:t>‹#›</a:t>
            </a:fld>
            <a:endParaRPr lang="en-GB"/>
          </a:p>
        </p:txBody>
      </p:sp>
    </p:spTree>
    <p:extLst>
      <p:ext uri="{BB962C8B-B14F-4D97-AF65-F5344CB8AC3E}">
        <p14:creationId xmlns:p14="http://schemas.microsoft.com/office/powerpoint/2010/main" val="3569168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74C3C-2839-4272-A7F6-81D271C832E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DCFC025-035E-4D32-8910-DA4219D76D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CFBE0E5-2B64-4C5B-9963-138AD086973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CF325BA-E83E-4E6A-AC92-71B60A844B2B}"/>
              </a:ext>
            </a:extLst>
          </p:cNvPr>
          <p:cNvSpPr>
            <a:spLocks noGrp="1"/>
          </p:cNvSpPr>
          <p:nvPr>
            <p:ph type="dt" sz="half" idx="10"/>
          </p:nvPr>
        </p:nvSpPr>
        <p:spPr/>
        <p:txBody>
          <a:bodyPr/>
          <a:lstStyle/>
          <a:p>
            <a:fld id="{4D26160F-DC6D-4B9D-952A-61EE53FFF4FA}" type="datetimeFigureOut">
              <a:rPr lang="en-GB" smtClean="0"/>
              <a:t>11/12/2021</a:t>
            </a:fld>
            <a:endParaRPr lang="en-GB"/>
          </a:p>
        </p:txBody>
      </p:sp>
      <p:sp>
        <p:nvSpPr>
          <p:cNvPr id="6" name="Footer Placeholder 5">
            <a:extLst>
              <a:ext uri="{FF2B5EF4-FFF2-40B4-BE49-F238E27FC236}">
                <a16:creationId xmlns:a16="http://schemas.microsoft.com/office/drawing/2014/main" id="{D4CE5F01-D1E5-472E-97D8-8BD93E837F2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CC8CCA8-17CE-48E7-959F-93A5D9C793C0}"/>
              </a:ext>
            </a:extLst>
          </p:cNvPr>
          <p:cNvSpPr>
            <a:spLocks noGrp="1"/>
          </p:cNvSpPr>
          <p:nvPr>
            <p:ph type="sldNum" sz="quarter" idx="12"/>
          </p:nvPr>
        </p:nvSpPr>
        <p:spPr/>
        <p:txBody>
          <a:bodyPr/>
          <a:lstStyle/>
          <a:p>
            <a:fld id="{640B0D52-7094-4DB7-B49B-E4D5EDC7FCB0}" type="slidenum">
              <a:rPr lang="en-GB" smtClean="0"/>
              <a:t>‹#›</a:t>
            </a:fld>
            <a:endParaRPr lang="en-GB"/>
          </a:p>
        </p:txBody>
      </p:sp>
    </p:spTree>
    <p:extLst>
      <p:ext uri="{BB962C8B-B14F-4D97-AF65-F5344CB8AC3E}">
        <p14:creationId xmlns:p14="http://schemas.microsoft.com/office/powerpoint/2010/main" val="3727062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CF66B-1D9E-4F18-8BAF-2410B05A632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F078450-EC28-434D-84EE-6ADAC4F747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B99FBB-7DC1-46AB-928C-B0DF103F994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B651DF9-4781-4EE3-AA25-D61ADFE2B9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AC274D-E892-4BEA-9CA8-E25EFA8AF6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317F5AA-967B-4BA2-88CD-6E95325061DA}"/>
              </a:ext>
            </a:extLst>
          </p:cNvPr>
          <p:cNvSpPr>
            <a:spLocks noGrp="1"/>
          </p:cNvSpPr>
          <p:nvPr>
            <p:ph type="dt" sz="half" idx="10"/>
          </p:nvPr>
        </p:nvSpPr>
        <p:spPr/>
        <p:txBody>
          <a:bodyPr/>
          <a:lstStyle/>
          <a:p>
            <a:fld id="{4D26160F-DC6D-4B9D-952A-61EE53FFF4FA}" type="datetimeFigureOut">
              <a:rPr lang="en-GB" smtClean="0"/>
              <a:t>11/12/2021</a:t>
            </a:fld>
            <a:endParaRPr lang="en-GB"/>
          </a:p>
        </p:txBody>
      </p:sp>
      <p:sp>
        <p:nvSpPr>
          <p:cNvPr id="8" name="Footer Placeholder 7">
            <a:extLst>
              <a:ext uri="{FF2B5EF4-FFF2-40B4-BE49-F238E27FC236}">
                <a16:creationId xmlns:a16="http://schemas.microsoft.com/office/drawing/2014/main" id="{06B38981-EB32-460B-8F8A-EA1FE3F5D0F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AB250A6-D468-4EC5-963D-F05F312C16AB}"/>
              </a:ext>
            </a:extLst>
          </p:cNvPr>
          <p:cNvSpPr>
            <a:spLocks noGrp="1"/>
          </p:cNvSpPr>
          <p:nvPr>
            <p:ph type="sldNum" sz="quarter" idx="12"/>
          </p:nvPr>
        </p:nvSpPr>
        <p:spPr/>
        <p:txBody>
          <a:bodyPr/>
          <a:lstStyle/>
          <a:p>
            <a:fld id="{640B0D52-7094-4DB7-B49B-E4D5EDC7FCB0}" type="slidenum">
              <a:rPr lang="en-GB" smtClean="0"/>
              <a:t>‹#›</a:t>
            </a:fld>
            <a:endParaRPr lang="en-GB"/>
          </a:p>
        </p:txBody>
      </p:sp>
    </p:spTree>
    <p:extLst>
      <p:ext uri="{BB962C8B-B14F-4D97-AF65-F5344CB8AC3E}">
        <p14:creationId xmlns:p14="http://schemas.microsoft.com/office/powerpoint/2010/main" val="126059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D44E4-839D-4D2D-BD0A-5D7100FF89F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52DD0F1-FB70-4C8F-BA2E-504E1F26E331}"/>
              </a:ext>
            </a:extLst>
          </p:cNvPr>
          <p:cNvSpPr>
            <a:spLocks noGrp="1"/>
          </p:cNvSpPr>
          <p:nvPr>
            <p:ph type="dt" sz="half" idx="10"/>
          </p:nvPr>
        </p:nvSpPr>
        <p:spPr/>
        <p:txBody>
          <a:bodyPr/>
          <a:lstStyle/>
          <a:p>
            <a:fld id="{4D26160F-DC6D-4B9D-952A-61EE53FFF4FA}" type="datetimeFigureOut">
              <a:rPr lang="en-GB" smtClean="0"/>
              <a:t>11/12/2021</a:t>
            </a:fld>
            <a:endParaRPr lang="en-GB"/>
          </a:p>
        </p:txBody>
      </p:sp>
      <p:sp>
        <p:nvSpPr>
          <p:cNvPr id="4" name="Footer Placeholder 3">
            <a:extLst>
              <a:ext uri="{FF2B5EF4-FFF2-40B4-BE49-F238E27FC236}">
                <a16:creationId xmlns:a16="http://schemas.microsoft.com/office/drawing/2014/main" id="{0F52298F-5BE5-4A55-8C7B-AA222B0BDC2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CA0754F-AA6A-4F87-A71F-BB47E65E23A5}"/>
              </a:ext>
            </a:extLst>
          </p:cNvPr>
          <p:cNvSpPr>
            <a:spLocks noGrp="1"/>
          </p:cNvSpPr>
          <p:nvPr>
            <p:ph type="sldNum" sz="quarter" idx="12"/>
          </p:nvPr>
        </p:nvSpPr>
        <p:spPr/>
        <p:txBody>
          <a:bodyPr/>
          <a:lstStyle/>
          <a:p>
            <a:fld id="{640B0D52-7094-4DB7-B49B-E4D5EDC7FCB0}" type="slidenum">
              <a:rPr lang="en-GB" smtClean="0"/>
              <a:t>‹#›</a:t>
            </a:fld>
            <a:endParaRPr lang="en-GB"/>
          </a:p>
        </p:txBody>
      </p:sp>
    </p:spTree>
    <p:extLst>
      <p:ext uri="{BB962C8B-B14F-4D97-AF65-F5344CB8AC3E}">
        <p14:creationId xmlns:p14="http://schemas.microsoft.com/office/powerpoint/2010/main" val="737562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097CBA-A94A-4F92-915F-930C89FA0057}"/>
              </a:ext>
            </a:extLst>
          </p:cNvPr>
          <p:cNvSpPr>
            <a:spLocks noGrp="1"/>
          </p:cNvSpPr>
          <p:nvPr>
            <p:ph type="dt" sz="half" idx="10"/>
          </p:nvPr>
        </p:nvSpPr>
        <p:spPr/>
        <p:txBody>
          <a:bodyPr/>
          <a:lstStyle/>
          <a:p>
            <a:fld id="{4D26160F-DC6D-4B9D-952A-61EE53FFF4FA}" type="datetimeFigureOut">
              <a:rPr lang="en-GB" smtClean="0"/>
              <a:t>11/12/2021</a:t>
            </a:fld>
            <a:endParaRPr lang="en-GB"/>
          </a:p>
        </p:txBody>
      </p:sp>
      <p:sp>
        <p:nvSpPr>
          <p:cNvPr id="3" name="Footer Placeholder 2">
            <a:extLst>
              <a:ext uri="{FF2B5EF4-FFF2-40B4-BE49-F238E27FC236}">
                <a16:creationId xmlns:a16="http://schemas.microsoft.com/office/drawing/2014/main" id="{33A6FBDE-8010-403E-9651-907EEF9F51E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FF57BE9-9187-4CCC-875F-50B1D0D56805}"/>
              </a:ext>
            </a:extLst>
          </p:cNvPr>
          <p:cNvSpPr>
            <a:spLocks noGrp="1"/>
          </p:cNvSpPr>
          <p:nvPr>
            <p:ph type="sldNum" sz="quarter" idx="12"/>
          </p:nvPr>
        </p:nvSpPr>
        <p:spPr/>
        <p:txBody>
          <a:bodyPr/>
          <a:lstStyle/>
          <a:p>
            <a:fld id="{640B0D52-7094-4DB7-B49B-E4D5EDC7FCB0}" type="slidenum">
              <a:rPr lang="en-GB" smtClean="0"/>
              <a:t>‹#›</a:t>
            </a:fld>
            <a:endParaRPr lang="en-GB"/>
          </a:p>
        </p:txBody>
      </p:sp>
    </p:spTree>
    <p:extLst>
      <p:ext uri="{BB962C8B-B14F-4D97-AF65-F5344CB8AC3E}">
        <p14:creationId xmlns:p14="http://schemas.microsoft.com/office/powerpoint/2010/main" val="592389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17F81-BD85-42F1-A348-0E7B8259F5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44AB043-D131-4DC8-89B7-E787F3DCC3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99FD054-200A-4558-8355-73BA4224FB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AE6C4D-DCD4-4997-9131-F06828631B2D}"/>
              </a:ext>
            </a:extLst>
          </p:cNvPr>
          <p:cNvSpPr>
            <a:spLocks noGrp="1"/>
          </p:cNvSpPr>
          <p:nvPr>
            <p:ph type="dt" sz="half" idx="10"/>
          </p:nvPr>
        </p:nvSpPr>
        <p:spPr/>
        <p:txBody>
          <a:bodyPr/>
          <a:lstStyle/>
          <a:p>
            <a:fld id="{4D26160F-DC6D-4B9D-952A-61EE53FFF4FA}" type="datetimeFigureOut">
              <a:rPr lang="en-GB" smtClean="0"/>
              <a:t>11/12/2021</a:t>
            </a:fld>
            <a:endParaRPr lang="en-GB"/>
          </a:p>
        </p:txBody>
      </p:sp>
      <p:sp>
        <p:nvSpPr>
          <p:cNvPr id="6" name="Footer Placeholder 5">
            <a:extLst>
              <a:ext uri="{FF2B5EF4-FFF2-40B4-BE49-F238E27FC236}">
                <a16:creationId xmlns:a16="http://schemas.microsoft.com/office/drawing/2014/main" id="{E82EEB08-89A6-4617-8118-5A555B404D0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FE5AF54-602B-46C0-84D4-36CE7B8078EA}"/>
              </a:ext>
            </a:extLst>
          </p:cNvPr>
          <p:cNvSpPr>
            <a:spLocks noGrp="1"/>
          </p:cNvSpPr>
          <p:nvPr>
            <p:ph type="sldNum" sz="quarter" idx="12"/>
          </p:nvPr>
        </p:nvSpPr>
        <p:spPr/>
        <p:txBody>
          <a:bodyPr/>
          <a:lstStyle/>
          <a:p>
            <a:fld id="{640B0D52-7094-4DB7-B49B-E4D5EDC7FCB0}" type="slidenum">
              <a:rPr lang="en-GB" smtClean="0"/>
              <a:t>‹#›</a:t>
            </a:fld>
            <a:endParaRPr lang="en-GB"/>
          </a:p>
        </p:txBody>
      </p:sp>
    </p:spTree>
    <p:extLst>
      <p:ext uri="{BB962C8B-B14F-4D97-AF65-F5344CB8AC3E}">
        <p14:creationId xmlns:p14="http://schemas.microsoft.com/office/powerpoint/2010/main" val="4107168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D7EBC-63D8-4665-9B48-28AE2D0198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AF6CFD1-2D85-49E3-BE49-828377B230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a:extLst>
              <a:ext uri="{FF2B5EF4-FFF2-40B4-BE49-F238E27FC236}">
                <a16:creationId xmlns:a16="http://schemas.microsoft.com/office/drawing/2014/main" id="{4CCD190E-69DC-4632-A675-B1BC0330F0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1F6D5B-D667-4182-821D-461B6D7C0F7A}"/>
              </a:ext>
            </a:extLst>
          </p:cNvPr>
          <p:cNvSpPr>
            <a:spLocks noGrp="1"/>
          </p:cNvSpPr>
          <p:nvPr>
            <p:ph type="dt" sz="half" idx="10"/>
          </p:nvPr>
        </p:nvSpPr>
        <p:spPr/>
        <p:txBody>
          <a:bodyPr/>
          <a:lstStyle/>
          <a:p>
            <a:fld id="{4D26160F-DC6D-4B9D-952A-61EE53FFF4FA}" type="datetimeFigureOut">
              <a:rPr lang="en-GB" smtClean="0"/>
              <a:t>11/12/2021</a:t>
            </a:fld>
            <a:endParaRPr lang="en-GB"/>
          </a:p>
        </p:txBody>
      </p:sp>
      <p:sp>
        <p:nvSpPr>
          <p:cNvPr id="6" name="Footer Placeholder 5">
            <a:extLst>
              <a:ext uri="{FF2B5EF4-FFF2-40B4-BE49-F238E27FC236}">
                <a16:creationId xmlns:a16="http://schemas.microsoft.com/office/drawing/2014/main" id="{7A035F9F-5962-4EE5-BB91-4544E50301E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A10B66D-3469-4F27-A862-FCC574DC074E}"/>
              </a:ext>
            </a:extLst>
          </p:cNvPr>
          <p:cNvSpPr>
            <a:spLocks noGrp="1"/>
          </p:cNvSpPr>
          <p:nvPr>
            <p:ph type="sldNum" sz="quarter" idx="12"/>
          </p:nvPr>
        </p:nvSpPr>
        <p:spPr/>
        <p:txBody>
          <a:bodyPr/>
          <a:lstStyle/>
          <a:p>
            <a:fld id="{640B0D52-7094-4DB7-B49B-E4D5EDC7FCB0}" type="slidenum">
              <a:rPr lang="en-GB" smtClean="0"/>
              <a:t>‹#›</a:t>
            </a:fld>
            <a:endParaRPr lang="en-GB"/>
          </a:p>
        </p:txBody>
      </p:sp>
    </p:spTree>
    <p:extLst>
      <p:ext uri="{BB962C8B-B14F-4D97-AF65-F5344CB8AC3E}">
        <p14:creationId xmlns:p14="http://schemas.microsoft.com/office/powerpoint/2010/main" val="24023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64D78-8DCB-4D0D-9C5B-A1C7E3E619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0685615-E245-4CE7-AF4F-0588E3B2C6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E07B674-82A0-4EE4-89AF-48F1073FAA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26160F-DC6D-4B9D-952A-61EE53FFF4FA}" type="datetimeFigureOut">
              <a:rPr lang="en-GB" smtClean="0"/>
              <a:t>11/12/2021</a:t>
            </a:fld>
            <a:endParaRPr lang="en-GB"/>
          </a:p>
        </p:txBody>
      </p:sp>
      <p:sp>
        <p:nvSpPr>
          <p:cNvPr id="5" name="Footer Placeholder 4">
            <a:extLst>
              <a:ext uri="{FF2B5EF4-FFF2-40B4-BE49-F238E27FC236}">
                <a16:creationId xmlns:a16="http://schemas.microsoft.com/office/drawing/2014/main" id="{06A5A342-8943-4C57-A925-DF2C0E718C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83CF4D4-5A65-407B-A177-9D07B2E827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0B0D52-7094-4DB7-B49B-E4D5EDC7FCB0}" type="slidenum">
              <a:rPr lang="en-GB" smtClean="0"/>
              <a:t>‹#›</a:t>
            </a:fld>
            <a:endParaRPr lang="en-GB"/>
          </a:p>
        </p:txBody>
      </p:sp>
    </p:spTree>
    <p:extLst>
      <p:ext uri="{BB962C8B-B14F-4D97-AF65-F5344CB8AC3E}">
        <p14:creationId xmlns:p14="http://schemas.microsoft.com/office/powerpoint/2010/main" val="36048061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1.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customXml" Target="../ink/ink4.xml"/><Relationship Id="rId1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6.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PU with binary numbers and blueprint">
            <a:extLst>
              <a:ext uri="{FF2B5EF4-FFF2-40B4-BE49-F238E27FC236}">
                <a16:creationId xmlns:a16="http://schemas.microsoft.com/office/drawing/2014/main" id="{DC31916A-0DC3-4C6A-B17A-FC8535506775}"/>
              </a:ext>
            </a:extLst>
          </p:cNvPr>
          <p:cNvPicPr>
            <a:picLocks noChangeAspect="1"/>
          </p:cNvPicPr>
          <p:nvPr/>
        </p:nvPicPr>
        <p:blipFill rotWithShape="1">
          <a:blip r:embed="rId2">
            <a:alphaModFix amt="50000"/>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EAE6D7F2-8F90-4B6B-8FC2-600593788692}"/>
              </a:ext>
            </a:extLst>
          </p:cNvPr>
          <p:cNvSpPr>
            <a:spLocks noGrp="1"/>
          </p:cNvSpPr>
          <p:nvPr>
            <p:ph type="ctrTitle"/>
          </p:nvPr>
        </p:nvSpPr>
        <p:spPr>
          <a:xfrm>
            <a:off x="1524000" y="2091327"/>
            <a:ext cx="9144000" cy="2675343"/>
          </a:xfrm>
        </p:spPr>
        <p:txBody>
          <a:bodyPr>
            <a:normAutofit fontScale="90000"/>
          </a:bodyPr>
          <a:lstStyle/>
          <a:p>
            <a:r>
              <a:rPr lang="en-GB" dirty="0">
                <a:solidFill>
                  <a:srgbClr val="FFFFFF"/>
                </a:solidFill>
              </a:rPr>
              <a:t>GPU ACCELERATION IN</a:t>
            </a:r>
            <a:r>
              <a:rPr lang="el-GR" dirty="0">
                <a:solidFill>
                  <a:srgbClr val="FFFFFF"/>
                </a:solidFill>
              </a:rPr>
              <a:t> </a:t>
            </a:r>
            <a:r>
              <a:rPr lang="en-GB" dirty="0">
                <a:solidFill>
                  <a:srgbClr val="FFFFFF"/>
                </a:solidFill>
              </a:rPr>
              <a:t>MACHINE LEARNING</a:t>
            </a:r>
            <a:br>
              <a:rPr lang="en-GB" dirty="0">
                <a:solidFill>
                  <a:srgbClr val="FFFFFF"/>
                </a:solidFill>
              </a:rPr>
            </a:br>
            <a:r>
              <a:rPr lang="en-GB" sz="2700" dirty="0">
                <a:solidFill>
                  <a:srgbClr val="FFFFFF"/>
                </a:solidFill>
              </a:rPr>
              <a:t>From</a:t>
            </a:r>
            <a:r>
              <a:rPr lang="en-GB" sz="2400" dirty="0">
                <a:solidFill>
                  <a:srgbClr val="FFFFFF"/>
                </a:solidFill>
              </a:rPr>
              <a:t> a graphics processing unit to a unparallel fast machine learning processor </a:t>
            </a:r>
            <a:br>
              <a:rPr lang="en-GB" dirty="0">
                <a:solidFill>
                  <a:srgbClr val="FFFFFF"/>
                </a:solidFill>
              </a:rPr>
            </a:br>
            <a:r>
              <a:rPr lang="en-GB" dirty="0">
                <a:solidFill>
                  <a:srgbClr val="FFFFFF"/>
                </a:solidFill>
              </a:rPr>
              <a:t> </a:t>
            </a:r>
          </a:p>
        </p:txBody>
      </p:sp>
      <p:sp>
        <p:nvSpPr>
          <p:cNvPr id="5" name="Title 1">
            <a:extLst>
              <a:ext uri="{FF2B5EF4-FFF2-40B4-BE49-F238E27FC236}">
                <a16:creationId xmlns:a16="http://schemas.microsoft.com/office/drawing/2014/main" id="{9A6820BE-62FC-4A97-A146-A9B853C98182}"/>
              </a:ext>
            </a:extLst>
          </p:cNvPr>
          <p:cNvSpPr txBox="1">
            <a:spLocks/>
          </p:cNvSpPr>
          <p:nvPr/>
        </p:nvSpPr>
        <p:spPr>
          <a:xfrm>
            <a:off x="494522" y="242594"/>
            <a:ext cx="3722915" cy="849087"/>
          </a:xfrm>
          <a:prstGeom prst="rect">
            <a:avLst/>
          </a:prstGeom>
        </p:spPr>
        <p:txBody>
          <a:bodyPr vert="horz" lIns="91440" tIns="45720" rIns="91440" bIns="45720" rtlCol="0" anchor="b">
            <a:normAutofit fontScale="9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l-GR" sz="2400" dirty="0">
              <a:solidFill>
                <a:srgbClr val="FFFFFF"/>
              </a:solidFill>
            </a:endParaRPr>
          </a:p>
          <a:p>
            <a:r>
              <a:rPr lang="el-GR" sz="2400" dirty="0">
                <a:solidFill>
                  <a:srgbClr val="FFFFFF"/>
                </a:solidFill>
              </a:rPr>
              <a:t>Σπυριδωνίδης Δημήτρης </a:t>
            </a:r>
            <a:br>
              <a:rPr lang="en-GB" sz="2400" dirty="0">
                <a:solidFill>
                  <a:srgbClr val="FFFFFF"/>
                </a:solidFill>
              </a:rPr>
            </a:br>
            <a:r>
              <a:rPr lang="en-GB" sz="2400" dirty="0">
                <a:solidFill>
                  <a:srgbClr val="FFFFFF"/>
                </a:solidFill>
              </a:rPr>
              <a:t> </a:t>
            </a:r>
          </a:p>
        </p:txBody>
      </p:sp>
    </p:spTree>
    <p:extLst>
      <p:ext uri="{BB962C8B-B14F-4D97-AF65-F5344CB8AC3E}">
        <p14:creationId xmlns:p14="http://schemas.microsoft.com/office/powerpoint/2010/main" val="118598845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5"/>
                                        </p:tgtEl>
                                        <p:attrNameLst>
                                          <p:attrName>style.visibility</p:attrName>
                                        </p:attrNameLst>
                                      </p:cBhvr>
                                      <p:to>
                                        <p:strVal val="visible"/>
                                      </p:to>
                                    </p:set>
                                    <p:animEffect transition="in" filter="fade">
                                      <p:cBhvr>
                                        <p:cTn id="10"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446BC4-D741-4CAB-96C6-185425D3929D}"/>
              </a:ext>
            </a:extLst>
          </p:cNvPr>
          <p:cNvSpPr>
            <a:spLocks noGrp="1"/>
          </p:cNvSpPr>
          <p:nvPr>
            <p:ph type="ctrTitle"/>
          </p:nvPr>
        </p:nvSpPr>
        <p:spPr>
          <a:xfrm>
            <a:off x="1198181" y="560881"/>
            <a:ext cx="9795638" cy="1114380"/>
          </a:xfrm>
        </p:spPr>
        <p:txBody>
          <a:bodyPr>
            <a:normAutofit/>
          </a:bodyPr>
          <a:lstStyle/>
          <a:p>
            <a:r>
              <a:rPr lang="en-GB" sz="5200"/>
              <a:t>The math behind neural networks </a:t>
            </a:r>
          </a:p>
        </p:txBody>
      </p:sp>
      <p:sp>
        <p:nvSpPr>
          <p:cNvPr id="3" name="Subtitle 2">
            <a:extLst>
              <a:ext uri="{FF2B5EF4-FFF2-40B4-BE49-F238E27FC236}">
                <a16:creationId xmlns:a16="http://schemas.microsoft.com/office/drawing/2014/main" id="{B5223456-EECD-4B40-AA04-94B94FEA7323}"/>
              </a:ext>
            </a:extLst>
          </p:cNvPr>
          <p:cNvSpPr>
            <a:spLocks noGrp="1"/>
          </p:cNvSpPr>
          <p:nvPr>
            <p:ph type="subTitle" idx="1"/>
          </p:nvPr>
        </p:nvSpPr>
        <p:spPr>
          <a:xfrm>
            <a:off x="1198181" y="1839595"/>
            <a:ext cx="9795638" cy="943119"/>
          </a:xfrm>
        </p:spPr>
        <p:txBody>
          <a:bodyPr>
            <a:normAutofit fontScale="92500" lnSpcReduction="20000"/>
          </a:bodyPr>
          <a:lstStyle/>
          <a:p>
            <a:r>
              <a:rPr lang="en-GB" sz="2000" dirty="0"/>
              <a:t>All the operations behind training a neural networks are matrix multiplications for this example we are going to use a neural network that has 784 neurons as input, 1000 neurons as a hidden layer an 10 output neurons. First we are going to analyse and demonstrate the math behind our neural network </a:t>
            </a:r>
          </a:p>
        </p:txBody>
      </p:sp>
      <p:pic>
        <p:nvPicPr>
          <p:cNvPr id="5" name="Picture 4" descr="Diagram&#10;&#10;Description automatically generated">
            <a:extLst>
              <a:ext uri="{FF2B5EF4-FFF2-40B4-BE49-F238E27FC236}">
                <a16:creationId xmlns:a16="http://schemas.microsoft.com/office/drawing/2014/main" id="{28D961E2-6783-404B-B05D-A02BCF7247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9467" y="2957665"/>
            <a:ext cx="3531795" cy="3346376"/>
          </a:xfrm>
          <a:prstGeom prst="rect">
            <a:avLst/>
          </a:prstGeom>
        </p:spPr>
      </p:pic>
      <p:pic>
        <p:nvPicPr>
          <p:cNvPr id="7" name="Picture 6" descr="Diagram&#10;&#10;Description automatically generated">
            <a:extLst>
              <a:ext uri="{FF2B5EF4-FFF2-40B4-BE49-F238E27FC236}">
                <a16:creationId xmlns:a16="http://schemas.microsoft.com/office/drawing/2014/main" id="{56A1C66F-B97D-4C7A-AFA2-C53AE71DD8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1394" y="2957665"/>
            <a:ext cx="4970483" cy="3346376"/>
          </a:xfrm>
          <a:prstGeom prst="rect">
            <a:avLst/>
          </a:prstGeom>
        </p:spPr>
      </p:pic>
    </p:spTree>
    <p:extLst>
      <p:ext uri="{BB962C8B-B14F-4D97-AF65-F5344CB8AC3E}">
        <p14:creationId xmlns:p14="http://schemas.microsoft.com/office/powerpoint/2010/main" val="3935459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letter&#10;&#10;Description automatically generated">
            <a:extLst>
              <a:ext uri="{FF2B5EF4-FFF2-40B4-BE49-F238E27FC236}">
                <a16:creationId xmlns:a16="http://schemas.microsoft.com/office/drawing/2014/main" id="{EFC33720-E16B-4258-87B9-A4CC19ECE2C3}"/>
              </a:ext>
            </a:extLst>
          </p:cNvPr>
          <p:cNvPicPr>
            <a:picLocks noChangeAspect="1"/>
          </p:cNvPicPr>
          <p:nvPr/>
        </p:nvPicPr>
        <p:blipFill rotWithShape="1">
          <a:blip r:embed="rId2">
            <a:extLst>
              <a:ext uri="{28A0092B-C50C-407E-A947-70E740481C1C}">
                <a14:useLocalDpi xmlns:a14="http://schemas.microsoft.com/office/drawing/2010/main" val="0"/>
              </a:ext>
            </a:extLst>
          </a:blip>
          <a:srcRect l="21538" t="2452" r="18681" b="5435"/>
          <a:stretch/>
        </p:blipFill>
        <p:spPr>
          <a:xfrm rot="5400000">
            <a:off x="2667000" y="223520"/>
            <a:ext cx="6857998" cy="6410963"/>
          </a:xfrm>
          <a:prstGeom prst="rect">
            <a:avLst/>
          </a:prstGeom>
        </p:spPr>
      </p:pic>
    </p:spTree>
    <p:extLst>
      <p:ext uri="{BB962C8B-B14F-4D97-AF65-F5344CB8AC3E}">
        <p14:creationId xmlns:p14="http://schemas.microsoft.com/office/powerpoint/2010/main" val="17296580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301666-51D8-4FB7-B1B5-939747E68BAB}"/>
              </a:ext>
            </a:extLst>
          </p:cNvPr>
          <p:cNvSpPr>
            <a:spLocks noGrp="1"/>
          </p:cNvSpPr>
          <p:nvPr>
            <p:ph idx="1"/>
          </p:nvPr>
        </p:nvSpPr>
        <p:spPr>
          <a:xfrm>
            <a:off x="838200" y="935288"/>
            <a:ext cx="10515600" cy="2345323"/>
          </a:xfrm>
        </p:spPr>
        <p:txBody>
          <a:bodyPr>
            <a:normAutofit/>
          </a:bodyPr>
          <a:lstStyle/>
          <a:p>
            <a:pPr marL="0" indent="0">
              <a:buNone/>
            </a:pPr>
            <a:r>
              <a:rPr lang="en-GB" sz="2600" dirty="0"/>
              <a:t>For this example we are going to use the </a:t>
            </a:r>
            <a:r>
              <a:rPr lang="en-GB" sz="2600" dirty="0" err="1"/>
              <a:t>mnist</a:t>
            </a:r>
            <a:r>
              <a:rPr lang="en-GB" sz="2600" dirty="0"/>
              <a:t> dataset and train the network for 60000 epochs and see how much time it takes, one important note is because the changes that we do in weights depend on the derivative of the sigmoid which is 0 when the sigmoid is close to 0 or 1 so the weights don’t change. To overcome this problem we add a small value to the derivative of the sigmoid.</a:t>
            </a:r>
          </a:p>
        </p:txBody>
      </p:sp>
      <p:pic>
        <p:nvPicPr>
          <p:cNvPr id="4" name="Picture 3" descr="Chart, line chart&#10;&#10;Description automatically generated">
            <a:extLst>
              <a:ext uri="{FF2B5EF4-FFF2-40B4-BE49-F238E27FC236}">
                <a16:creationId xmlns:a16="http://schemas.microsoft.com/office/drawing/2014/main" id="{28545FBE-4BE0-4C14-B5BB-6E4AA5F33EA3}"/>
              </a:ext>
            </a:extLst>
          </p:cNvPr>
          <p:cNvPicPr>
            <a:picLocks noChangeAspect="1"/>
          </p:cNvPicPr>
          <p:nvPr/>
        </p:nvPicPr>
        <p:blipFill rotWithShape="1">
          <a:blip r:embed="rId2">
            <a:extLst>
              <a:ext uri="{28A0092B-C50C-407E-A947-70E740481C1C}">
                <a14:useLocalDpi xmlns:a14="http://schemas.microsoft.com/office/drawing/2010/main" val="0"/>
              </a:ext>
            </a:extLst>
          </a:blip>
          <a:srcRect l="10923" r="6875"/>
          <a:stretch/>
        </p:blipFill>
        <p:spPr>
          <a:xfrm>
            <a:off x="1331650" y="3429000"/>
            <a:ext cx="10022150" cy="3341320"/>
          </a:xfrm>
          <a:prstGeom prst="rect">
            <a:avLst/>
          </a:prstGeom>
        </p:spPr>
      </p:pic>
    </p:spTree>
    <p:extLst>
      <p:ext uri="{BB962C8B-B14F-4D97-AF65-F5344CB8AC3E}">
        <p14:creationId xmlns:p14="http://schemas.microsoft.com/office/powerpoint/2010/main" val="3296783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41660F6-F6A6-4E2A-BE01-92158AF6C747}"/>
              </a:ext>
            </a:extLst>
          </p:cNvPr>
          <p:cNvSpPr txBox="1"/>
          <p:nvPr/>
        </p:nvSpPr>
        <p:spPr>
          <a:xfrm>
            <a:off x="640828" y="800068"/>
            <a:ext cx="5088704" cy="3323987"/>
          </a:xfrm>
          <a:prstGeom prst="rect">
            <a:avLst/>
          </a:prstGeom>
          <a:noFill/>
        </p:spPr>
        <p:txBody>
          <a:bodyPr wrap="square">
            <a:spAutoFit/>
          </a:bodyPr>
          <a:lstStyle/>
          <a:p>
            <a:r>
              <a:rPr lang="en-GB" sz="1050" b="0" dirty="0">
                <a:solidFill>
                  <a:srgbClr val="000000"/>
                </a:solidFill>
                <a:effectLst/>
                <a:latin typeface="Courier New" panose="02070309020205020404" pitchFamily="49" charset="0"/>
              </a:rPr>
              <a:t>void </a:t>
            </a:r>
            <a:r>
              <a:rPr lang="en-GB" sz="1050" b="0" dirty="0" err="1">
                <a:solidFill>
                  <a:srgbClr val="000000"/>
                </a:solidFill>
                <a:effectLst/>
                <a:latin typeface="Courier New" panose="02070309020205020404" pitchFamily="49" charset="0"/>
              </a:rPr>
              <a:t>activateNN</a:t>
            </a:r>
            <a:r>
              <a:rPr lang="en-GB" sz="1050" b="0" dirty="0">
                <a:solidFill>
                  <a:srgbClr val="000000"/>
                </a:solidFill>
                <a:effectLst/>
                <a:latin typeface="Courier New" panose="02070309020205020404" pitchFamily="49" charset="0"/>
              </a:rPr>
              <a:t>(</a:t>
            </a:r>
            <a:r>
              <a:rPr lang="en-GB" sz="1050" b="0" dirty="0">
                <a:solidFill>
                  <a:srgbClr val="267F99"/>
                </a:solidFill>
                <a:effectLst/>
                <a:latin typeface="Courier New" panose="02070309020205020404" pitchFamily="49" charset="0"/>
              </a:rPr>
              <a:t>float</a:t>
            </a:r>
            <a:r>
              <a:rPr lang="en-GB" sz="1050" b="0" dirty="0">
                <a:solidFill>
                  <a:srgbClr val="000000"/>
                </a:solidFill>
                <a:effectLst/>
                <a:latin typeface="Courier New" panose="02070309020205020404" pitchFamily="49" charset="0"/>
              </a:rPr>
              <a:t>* Vector){</a:t>
            </a:r>
          </a:p>
          <a:p>
            <a:r>
              <a:rPr lang="en-GB" sz="1050" b="0" dirty="0">
                <a:solidFill>
                  <a:srgbClr val="000000"/>
                </a:solidFill>
                <a:effectLst/>
                <a:latin typeface="Courier New" panose="02070309020205020404" pitchFamily="49" charset="0"/>
              </a:rPr>
              <a:t>  </a:t>
            </a:r>
            <a:r>
              <a:rPr lang="en-GB" sz="1050" b="0" dirty="0">
                <a:solidFill>
                  <a:srgbClr val="008000"/>
                </a:solidFill>
                <a:effectLst/>
                <a:latin typeface="Courier New" panose="02070309020205020404" pitchFamily="49" charset="0"/>
              </a:rPr>
              <a:t>#pragma </a:t>
            </a:r>
            <a:r>
              <a:rPr lang="en-GB" sz="1050" b="0" dirty="0" err="1">
                <a:solidFill>
                  <a:srgbClr val="008000"/>
                </a:solidFill>
                <a:effectLst/>
                <a:latin typeface="Courier New" panose="02070309020205020404" pitchFamily="49" charset="0"/>
              </a:rPr>
              <a:t>omp</a:t>
            </a:r>
            <a:r>
              <a:rPr lang="en-GB" sz="1050" b="0" dirty="0">
                <a:solidFill>
                  <a:srgbClr val="008000"/>
                </a:solidFill>
                <a:effectLst/>
                <a:latin typeface="Courier New" panose="02070309020205020404" pitchFamily="49" charset="0"/>
              </a:rPr>
              <a:t> parallel for</a:t>
            </a:r>
            <a:endParaRPr lang="en-GB" sz="1050" b="0" dirty="0">
              <a:solidFill>
                <a:srgbClr val="000000"/>
              </a:solidFill>
              <a:effectLst/>
              <a:latin typeface="Courier New" panose="02070309020205020404" pitchFamily="49" charset="0"/>
            </a:endParaRPr>
          </a:p>
          <a:p>
            <a:r>
              <a:rPr lang="en-GB" sz="1050" b="0" dirty="0">
                <a:solidFill>
                  <a:srgbClr val="000000"/>
                </a:solidFill>
                <a:effectLst/>
                <a:latin typeface="Courier New" panose="02070309020205020404" pitchFamily="49" charset="0"/>
              </a:rPr>
              <a:t>    </a:t>
            </a:r>
            <a:r>
              <a:rPr lang="en-GB" sz="1050" b="0" dirty="0">
                <a:solidFill>
                  <a:srgbClr val="AF00DB"/>
                </a:solidFill>
                <a:effectLst/>
                <a:latin typeface="Courier New" panose="02070309020205020404" pitchFamily="49" charset="0"/>
              </a:rPr>
              <a:t>for</a:t>
            </a:r>
            <a:r>
              <a:rPr lang="en-GB" sz="1050" b="0" dirty="0">
                <a:solidFill>
                  <a:srgbClr val="000000"/>
                </a:solidFill>
                <a:effectLst/>
                <a:latin typeface="Courier New" panose="02070309020205020404" pitchFamily="49" charset="0"/>
              </a:rPr>
              <a:t> (</a:t>
            </a:r>
            <a:r>
              <a:rPr lang="en-GB" sz="1050" b="0" dirty="0">
                <a:solidFill>
                  <a:srgbClr val="267F99"/>
                </a:solidFill>
                <a:effectLst/>
                <a:latin typeface="Courier New" panose="02070309020205020404" pitchFamily="49" charset="0"/>
              </a:rPr>
              <a:t>int</a:t>
            </a:r>
            <a:r>
              <a:rPr lang="en-GB" sz="1050" b="0" dirty="0">
                <a:solidFill>
                  <a:srgbClr val="000000"/>
                </a:solidFill>
                <a:effectLst/>
                <a:latin typeface="Courier New" panose="02070309020205020404" pitchFamily="49" charset="0"/>
              </a:rPr>
              <a:t> </a:t>
            </a:r>
            <a:r>
              <a:rPr lang="en-GB" sz="1050" b="0" dirty="0" err="1">
                <a:solidFill>
                  <a:srgbClr val="000000"/>
                </a:solidFill>
                <a:effectLst/>
                <a:latin typeface="Courier New" panose="02070309020205020404" pitchFamily="49" charset="0"/>
              </a:rPr>
              <a:t>i</a:t>
            </a:r>
            <a:r>
              <a:rPr lang="en-GB" sz="1050" b="0" dirty="0">
                <a:solidFill>
                  <a:srgbClr val="000000"/>
                </a:solidFill>
                <a:effectLst/>
                <a:latin typeface="Courier New" panose="02070309020205020404" pitchFamily="49" charset="0"/>
              </a:rPr>
              <a:t> = </a:t>
            </a:r>
            <a:r>
              <a:rPr lang="en-GB" sz="1050" b="0" dirty="0">
                <a:solidFill>
                  <a:srgbClr val="09885A"/>
                </a:solidFill>
                <a:effectLst/>
                <a:latin typeface="Courier New" panose="02070309020205020404" pitchFamily="49" charset="0"/>
              </a:rPr>
              <a:t>0</a:t>
            </a:r>
            <a:r>
              <a:rPr lang="en-GB" sz="1050" b="0" dirty="0">
                <a:solidFill>
                  <a:srgbClr val="000000"/>
                </a:solidFill>
                <a:effectLst/>
                <a:latin typeface="Courier New" panose="02070309020205020404" pitchFamily="49" charset="0"/>
              </a:rPr>
              <a:t>; </a:t>
            </a:r>
            <a:r>
              <a:rPr lang="en-GB" sz="1050" b="0" dirty="0" err="1">
                <a:solidFill>
                  <a:srgbClr val="000000"/>
                </a:solidFill>
                <a:effectLst/>
                <a:latin typeface="Courier New" panose="02070309020205020404" pitchFamily="49" charset="0"/>
              </a:rPr>
              <a:t>i</a:t>
            </a:r>
            <a:r>
              <a:rPr lang="en-GB" sz="1050" b="0" dirty="0">
                <a:solidFill>
                  <a:srgbClr val="000000"/>
                </a:solidFill>
                <a:effectLst/>
                <a:latin typeface="Courier New" panose="02070309020205020404" pitchFamily="49" charset="0"/>
              </a:rPr>
              <a:t> &lt; L1; </a:t>
            </a:r>
            <a:r>
              <a:rPr lang="en-GB" sz="1050" b="0" dirty="0" err="1">
                <a:solidFill>
                  <a:srgbClr val="000000"/>
                </a:solidFill>
                <a:effectLst/>
                <a:latin typeface="Courier New" panose="02070309020205020404" pitchFamily="49" charset="0"/>
              </a:rPr>
              <a:t>i</a:t>
            </a:r>
            <a:r>
              <a:rPr lang="en-GB" sz="1050" b="0" dirty="0">
                <a:solidFill>
                  <a:srgbClr val="000000"/>
                </a:solidFill>
                <a:effectLst/>
                <a:latin typeface="Courier New" panose="02070309020205020404" pitchFamily="49" charset="0"/>
              </a:rPr>
              <a:t>++) {</a:t>
            </a:r>
          </a:p>
          <a:p>
            <a:r>
              <a:rPr lang="en-GB" sz="1050" b="0" dirty="0">
                <a:solidFill>
                  <a:srgbClr val="000000"/>
                </a:solidFill>
                <a:effectLst/>
                <a:latin typeface="Courier New" panose="02070309020205020404" pitchFamily="49" charset="0"/>
              </a:rPr>
              <a:t>    OL1[</a:t>
            </a:r>
            <a:r>
              <a:rPr lang="en-GB" sz="1050" b="0" dirty="0" err="1">
                <a:solidFill>
                  <a:srgbClr val="000000"/>
                </a:solidFill>
                <a:effectLst/>
                <a:latin typeface="Courier New" panose="02070309020205020404" pitchFamily="49" charset="0"/>
              </a:rPr>
              <a:t>i</a:t>
            </a:r>
            <a:r>
              <a:rPr lang="en-GB" sz="1050" b="0" dirty="0">
                <a:solidFill>
                  <a:srgbClr val="000000"/>
                </a:solidFill>
                <a:effectLst/>
                <a:latin typeface="Courier New" panose="02070309020205020404" pitchFamily="49" charset="0"/>
              </a:rPr>
              <a:t>] = </a:t>
            </a:r>
            <a:r>
              <a:rPr lang="en-GB" sz="1050" b="0" dirty="0">
                <a:solidFill>
                  <a:srgbClr val="09885A"/>
                </a:solidFill>
                <a:effectLst/>
                <a:latin typeface="Courier New" panose="02070309020205020404" pitchFamily="49" charset="0"/>
              </a:rPr>
              <a:t>0</a:t>
            </a:r>
            <a:r>
              <a:rPr lang="en-GB" sz="1050" b="0" dirty="0">
                <a:solidFill>
                  <a:srgbClr val="000000"/>
                </a:solidFill>
                <a:effectLst/>
                <a:latin typeface="Courier New" panose="02070309020205020404" pitchFamily="49" charset="0"/>
              </a:rPr>
              <a:t>;</a:t>
            </a:r>
          </a:p>
          <a:p>
            <a:r>
              <a:rPr lang="en-GB" sz="1050" b="0" dirty="0">
                <a:solidFill>
                  <a:srgbClr val="000000"/>
                </a:solidFill>
                <a:effectLst/>
                <a:latin typeface="Courier New" panose="02070309020205020404" pitchFamily="49" charset="0"/>
              </a:rPr>
              <a:t>    </a:t>
            </a:r>
            <a:r>
              <a:rPr lang="en-GB" sz="1050" b="0" dirty="0">
                <a:solidFill>
                  <a:srgbClr val="AF00DB"/>
                </a:solidFill>
                <a:effectLst/>
                <a:latin typeface="Courier New" panose="02070309020205020404" pitchFamily="49" charset="0"/>
              </a:rPr>
              <a:t>for</a:t>
            </a:r>
            <a:r>
              <a:rPr lang="en-GB" sz="1050" b="0" dirty="0">
                <a:solidFill>
                  <a:srgbClr val="000000"/>
                </a:solidFill>
                <a:effectLst/>
                <a:latin typeface="Courier New" panose="02070309020205020404" pitchFamily="49" charset="0"/>
              </a:rPr>
              <a:t> (</a:t>
            </a:r>
            <a:r>
              <a:rPr lang="en-GB" sz="1050" b="0" dirty="0">
                <a:solidFill>
                  <a:srgbClr val="267F99"/>
                </a:solidFill>
                <a:effectLst/>
                <a:latin typeface="Courier New" panose="02070309020205020404" pitchFamily="49" charset="0"/>
              </a:rPr>
              <a:t>int</a:t>
            </a:r>
            <a:r>
              <a:rPr lang="en-GB" sz="1050" b="0" dirty="0">
                <a:solidFill>
                  <a:srgbClr val="000000"/>
                </a:solidFill>
                <a:effectLst/>
                <a:latin typeface="Courier New" panose="02070309020205020404" pitchFamily="49" charset="0"/>
              </a:rPr>
              <a:t> y = </a:t>
            </a:r>
            <a:r>
              <a:rPr lang="en-GB" sz="1050" b="0" dirty="0">
                <a:solidFill>
                  <a:srgbClr val="09885A"/>
                </a:solidFill>
                <a:effectLst/>
                <a:latin typeface="Courier New" panose="02070309020205020404" pitchFamily="49" charset="0"/>
              </a:rPr>
              <a:t>0</a:t>
            </a:r>
            <a:r>
              <a:rPr lang="en-GB" sz="1050" b="0" dirty="0">
                <a:solidFill>
                  <a:srgbClr val="000000"/>
                </a:solidFill>
                <a:effectLst/>
                <a:latin typeface="Courier New" panose="02070309020205020404" pitchFamily="49" charset="0"/>
              </a:rPr>
              <a:t>; y &lt; N; y++)</a:t>
            </a:r>
          </a:p>
          <a:p>
            <a:r>
              <a:rPr lang="en-GB" sz="1050" b="0" dirty="0">
                <a:solidFill>
                  <a:srgbClr val="000000"/>
                </a:solidFill>
                <a:effectLst/>
                <a:latin typeface="Courier New" panose="02070309020205020404" pitchFamily="49" charset="0"/>
              </a:rPr>
              <a:t>      OL1[</a:t>
            </a:r>
            <a:r>
              <a:rPr lang="en-GB" sz="1050" b="0" dirty="0" err="1">
                <a:solidFill>
                  <a:srgbClr val="000000"/>
                </a:solidFill>
                <a:effectLst/>
                <a:latin typeface="Courier New" panose="02070309020205020404" pitchFamily="49" charset="0"/>
              </a:rPr>
              <a:t>i</a:t>
            </a:r>
            <a:r>
              <a:rPr lang="en-GB" sz="1050" b="0" dirty="0">
                <a:solidFill>
                  <a:srgbClr val="000000"/>
                </a:solidFill>
                <a:effectLst/>
                <a:latin typeface="Courier New" panose="02070309020205020404" pitchFamily="49" charset="0"/>
              </a:rPr>
              <a:t>] += WL1[</a:t>
            </a:r>
            <a:r>
              <a:rPr lang="en-GB" sz="1050" b="0" dirty="0" err="1">
                <a:solidFill>
                  <a:srgbClr val="000000"/>
                </a:solidFill>
                <a:effectLst/>
                <a:latin typeface="Courier New" panose="02070309020205020404" pitchFamily="49" charset="0"/>
              </a:rPr>
              <a:t>i</a:t>
            </a:r>
            <a:r>
              <a:rPr lang="en-GB" sz="1050" b="0" dirty="0">
                <a:solidFill>
                  <a:srgbClr val="000000"/>
                </a:solidFill>
                <a:effectLst/>
                <a:latin typeface="Courier New" panose="02070309020205020404" pitchFamily="49" charset="0"/>
              </a:rPr>
              <a:t>][y] * Vector[y];</a:t>
            </a:r>
          </a:p>
          <a:p>
            <a:r>
              <a:rPr lang="en-GB" sz="1050" b="0" dirty="0">
                <a:solidFill>
                  <a:srgbClr val="000000"/>
                </a:solidFill>
                <a:effectLst/>
                <a:latin typeface="Courier New" panose="02070309020205020404" pitchFamily="49" charset="0"/>
              </a:rPr>
              <a:t>    OL1[</a:t>
            </a:r>
            <a:r>
              <a:rPr lang="en-GB" sz="1050" b="0" dirty="0" err="1">
                <a:solidFill>
                  <a:srgbClr val="000000"/>
                </a:solidFill>
                <a:effectLst/>
                <a:latin typeface="Courier New" panose="02070309020205020404" pitchFamily="49" charset="0"/>
              </a:rPr>
              <a:t>i</a:t>
            </a:r>
            <a:r>
              <a:rPr lang="en-GB" sz="1050" b="0" dirty="0">
                <a:solidFill>
                  <a:srgbClr val="000000"/>
                </a:solidFill>
                <a:effectLst/>
                <a:latin typeface="Courier New" panose="02070309020205020404" pitchFamily="49" charset="0"/>
              </a:rPr>
              <a:t>] += WL1[</a:t>
            </a:r>
            <a:r>
              <a:rPr lang="en-GB" sz="1050" b="0" dirty="0" err="1">
                <a:solidFill>
                  <a:srgbClr val="000000"/>
                </a:solidFill>
                <a:effectLst/>
                <a:latin typeface="Courier New" panose="02070309020205020404" pitchFamily="49" charset="0"/>
              </a:rPr>
              <a:t>i</a:t>
            </a:r>
            <a:r>
              <a:rPr lang="en-GB" sz="1050" b="0" dirty="0">
                <a:solidFill>
                  <a:srgbClr val="000000"/>
                </a:solidFill>
                <a:effectLst/>
                <a:latin typeface="Courier New" panose="02070309020205020404" pitchFamily="49" charset="0"/>
              </a:rPr>
              <a:t>][N];</a:t>
            </a:r>
          </a:p>
          <a:p>
            <a:r>
              <a:rPr lang="en-GB" sz="1050" b="0" dirty="0">
                <a:solidFill>
                  <a:srgbClr val="000000"/>
                </a:solidFill>
                <a:effectLst/>
                <a:latin typeface="Courier New" panose="02070309020205020404" pitchFamily="49" charset="0"/>
              </a:rPr>
              <a:t>    OL1[</a:t>
            </a:r>
            <a:r>
              <a:rPr lang="en-GB" sz="1050" b="0" dirty="0" err="1">
                <a:solidFill>
                  <a:srgbClr val="000000"/>
                </a:solidFill>
                <a:effectLst/>
                <a:latin typeface="Courier New" panose="02070309020205020404" pitchFamily="49" charset="0"/>
              </a:rPr>
              <a:t>i</a:t>
            </a:r>
            <a:r>
              <a:rPr lang="en-GB" sz="1050" b="0" dirty="0">
                <a:solidFill>
                  <a:srgbClr val="000000"/>
                </a:solidFill>
                <a:effectLst/>
                <a:latin typeface="Courier New" panose="02070309020205020404" pitchFamily="49" charset="0"/>
              </a:rPr>
              <a:t>] = </a:t>
            </a:r>
            <a:r>
              <a:rPr lang="en-GB" sz="1050" b="0" dirty="0" err="1">
                <a:solidFill>
                  <a:srgbClr val="000000"/>
                </a:solidFill>
                <a:effectLst/>
                <a:latin typeface="Courier New" panose="02070309020205020404" pitchFamily="49" charset="0"/>
              </a:rPr>
              <a:t>activation_Sigmoid</a:t>
            </a:r>
            <a:r>
              <a:rPr lang="en-GB" sz="1050" b="0" dirty="0">
                <a:solidFill>
                  <a:srgbClr val="000000"/>
                </a:solidFill>
                <a:effectLst/>
                <a:latin typeface="Courier New" panose="02070309020205020404" pitchFamily="49" charset="0"/>
              </a:rPr>
              <a:t>(OL1[</a:t>
            </a:r>
            <a:r>
              <a:rPr lang="en-GB" sz="1050" b="0" dirty="0" err="1">
                <a:solidFill>
                  <a:srgbClr val="000000"/>
                </a:solidFill>
                <a:effectLst/>
                <a:latin typeface="Courier New" panose="02070309020205020404" pitchFamily="49" charset="0"/>
              </a:rPr>
              <a:t>i</a:t>
            </a:r>
            <a:r>
              <a:rPr lang="en-GB" sz="1050" b="0" dirty="0">
                <a:solidFill>
                  <a:srgbClr val="000000"/>
                </a:solidFill>
                <a:effectLst/>
                <a:latin typeface="Courier New" panose="02070309020205020404" pitchFamily="49" charset="0"/>
              </a:rPr>
              <a:t>]);</a:t>
            </a:r>
          </a:p>
          <a:p>
            <a:r>
              <a:rPr lang="en-GB" sz="1050" b="0" dirty="0">
                <a:solidFill>
                  <a:srgbClr val="000000"/>
                </a:solidFill>
                <a:effectLst/>
                <a:latin typeface="Courier New" panose="02070309020205020404" pitchFamily="49" charset="0"/>
              </a:rPr>
              <a:t>  }</a:t>
            </a:r>
          </a:p>
          <a:p>
            <a:endParaRPr lang="en-GB" sz="1050" b="0" dirty="0">
              <a:solidFill>
                <a:srgbClr val="000000"/>
              </a:solidFill>
              <a:effectLst/>
              <a:latin typeface="Courier New" panose="02070309020205020404" pitchFamily="49" charset="0"/>
            </a:endParaRPr>
          </a:p>
          <a:p>
            <a:r>
              <a:rPr lang="en-GB" sz="1050" b="0" dirty="0">
                <a:solidFill>
                  <a:srgbClr val="000000"/>
                </a:solidFill>
                <a:effectLst/>
                <a:latin typeface="Courier New" panose="02070309020205020404" pitchFamily="49" charset="0"/>
              </a:rPr>
              <a:t>  </a:t>
            </a:r>
            <a:r>
              <a:rPr lang="en-GB" sz="1050" b="0" dirty="0">
                <a:solidFill>
                  <a:srgbClr val="008000"/>
                </a:solidFill>
                <a:effectLst/>
                <a:latin typeface="Courier New" panose="02070309020205020404" pitchFamily="49" charset="0"/>
              </a:rPr>
              <a:t>#pragma </a:t>
            </a:r>
            <a:r>
              <a:rPr lang="en-GB" sz="1050" b="0" dirty="0" err="1">
                <a:solidFill>
                  <a:srgbClr val="008000"/>
                </a:solidFill>
                <a:effectLst/>
                <a:latin typeface="Courier New" panose="02070309020205020404" pitchFamily="49" charset="0"/>
              </a:rPr>
              <a:t>omp</a:t>
            </a:r>
            <a:r>
              <a:rPr lang="en-GB" sz="1050" b="0" dirty="0">
                <a:solidFill>
                  <a:srgbClr val="008000"/>
                </a:solidFill>
                <a:effectLst/>
                <a:latin typeface="Courier New" panose="02070309020205020404" pitchFamily="49" charset="0"/>
              </a:rPr>
              <a:t> parallel for</a:t>
            </a:r>
            <a:endParaRPr lang="en-GB" sz="1050" b="0" dirty="0">
              <a:solidFill>
                <a:srgbClr val="000000"/>
              </a:solidFill>
              <a:effectLst/>
              <a:latin typeface="Courier New" panose="02070309020205020404" pitchFamily="49" charset="0"/>
            </a:endParaRPr>
          </a:p>
          <a:p>
            <a:r>
              <a:rPr lang="en-GB" sz="1050" b="0" dirty="0">
                <a:solidFill>
                  <a:srgbClr val="000000"/>
                </a:solidFill>
                <a:effectLst/>
                <a:latin typeface="Courier New" panose="02070309020205020404" pitchFamily="49" charset="0"/>
              </a:rPr>
              <a:t>    </a:t>
            </a:r>
            <a:r>
              <a:rPr lang="en-GB" sz="1050" b="0" dirty="0">
                <a:solidFill>
                  <a:srgbClr val="AF00DB"/>
                </a:solidFill>
                <a:effectLst/>
                <a:latin typeface="Courier New" panose="02070309020205020404" pitchFamily="49" charset="0"/>
              </a:rPr>
              <a:t>for</a:t>
            </a:r>
            <a:r>
              <a:rPr lang="en-GB" sz="1050" b="0" dirty="0">
                <a:solidFill>
                  <a:srgbClr val="000000"/>
                </a:solidFill>
                <a:effectLst/>
                <a:latin typeface="Courier New" panose="02070309020205020404" pitchFamily="49" charset="0"/>
              </a:rPr>
              <a:t> (</a:t>
            </a:r>
            <a:r>
              <a:rPr lang="en-GB" sz="1050" b="0" dirty="0">
                <a:solidFill>
                  <a:srgbClr val="267F99"/>
                </a:solidFill>
                <a:effectLst/>
                <a:latin typeface="Courier New" panose="02070309020205020404" pitchFamily="49" charset="0"/>
              </a:rPr>
              <a:t>int</a:t>
            </a:r>
            <a:r>
              <a:rPr lang="en-GB" sz="1050" b="0" dirty="0">
                <a:solidFill>
                  <a:srgbClr val="000000"/>
                </a:solidFill>
                <a:effectLst/>
                <a:latin typeface="Courier New" panose="02070309020205020404" pitchFamily="49" charset="0"/>
              </a:rPr>
              <a:t> </a:t>
            </a:r>
            <a:r>
              <a:rPr lang="en-GB" sz="1050" b="0" dirty="0" err="1">
                <a:solidFill>
                  <a:srgbClr val="000000"/>
                </a:solidFill>
                <a:effectLst/>
                <a:latin typeface="Courier New" panose="02070309020205020404" pitchFamily="49" charset="0"/>
              </a:rPr>
              <a:t>i</a:t>
            </a:r>
            <a:r>
              <a:rPr lang="en-GB" sz="1050" b="0" dirty="0">
                <a:solidFill>
                  <a:srgbClr val="000000"/>
                </a:solidFill>
                <a:effectLst/>
                <a:latin typeface="Courier New" panose="02070309020205020404" pitchFamily="49" charset="0"/>
              </a:rPr>
              <a:t> = </a:t>
            </a:r>
            <a:r>
              <a:rPr lang="en-GB" sz="1050" b="0" dirty="0">
                <a:solidFill>
                  <a:srgbClr val="09885A"/>
                </a:solidFill>
                <a:effectLst/>
                <a:latin typeface="Courier New" panose="02070309020205020404" pitchFamily="49" charset="0"/>
              </a:rPr>
              <a:t>0</a:t>
            </a:r>
            <a:r>
              <a:rPr lang="en-GB" sz="1050" b="0" dirty="0">
                <a:solidFill>
                  <a:srgbClr val="000000"/>
                </a:solidFill>
                <a:effectLst/>
                <a:latin typeface="Courier New" panose="02070309020205020404" pitchFamily="49" charset="0"/>
              </a:rPr>
              <a:t>; </a:t>
            </a:r>
            <a:r>
              <a:rPr lang="en-GB" sz="1050" b="0" dirty="0" err="1">
                <a:solidFill>
                  <a:srgbClr val="000000"/>
                </a:solidFill>
                <a:effectLst/>
                <a:latin typeface="Courier New" panose="02070309020205020404" pitchFamily="49" charset="0"/>
              </a:rPr>
              <a:t>i</a:t>
            </a:r>
            <a:r>
              <a:rPr lang="en-GB" sz="1050" b="0" dirty="0">
                <a:solidFill>
                  <a:srgbClr val="000000"/>
                </a:solidFill>
                <a:effectLst/>
                <a:latin typeface="Courier New" panose="02070309020205020404" pitchFamily="49" charset="0"/>
              </a:rPr>
              <a:t> &lt; L2; </a:t>
            </a:r>
            <a:r>
              <a:rPr lang="en-GB" sz="1050" b="0" dirty="0" err="1">
                <a:solidFill>
                  <a:srgbClr val="000000"/>
                </a:solidFill>
                <a:effectLst/>
                <a:latin typeface="Courier New" panose="02070309020205020404" pitchFamily="49" charset="0"/>
              </a:rPr>
              <a:t>i</a:t>
            </a:r>
            <a:r>
              <a:rPr lang="en-GB" sz="1050" b="0" dirty="0">
                <a:solidFill>
                  <a:srgbClr val="000000"/>
                </a:solidFill>
                <a:effectLst/>
                <a:latin typeface="Courier New" panose="02070309020205020404" pitchFamily="49" charset="0"/>
              </a:rPr>
              <a:t>++) {</a:t>
            </a:r>
          </a:p>
          <a:p>
            <a:r>
              <a:rPr lang="en-GB" sz="1050" b="0" dirty="0">
                <a:solidFill>
                  <a:srgbClr val="000000"/>
                </a:solidFill>
                <a:effectLst/>
                <a:latin typeface="Courier New" panose="02070309020205020404" pitchFamily="49" charset="0"/>
              </a:rPr>
              <a:t>    OL2[</a:t>
            </a:r>
            <a:r>
              <a:rPr lang="en-GB" sz="1050" b="0" dirty="0" err="1">
                <a:solidFill>
                  <a:srgbClr val="000000"/>
                </a:solidFill>
                <a:effectLst/>
                <a:latin typeface="Courier New" panose="02070309020205020404" pitchFamily="49" charset="0"/>
              </a:rPr>
              <a:t>i</a:t>
            </a:r>
            <a:r>
              <a:rPr lang="en-GB" sz="1050" b="0" dirty="0">
                <a:solidFill>
                  <a:srgbClr val="000000"/>
                </a:solidFill>
                <a:effectLst/>
                <a:latin typeface="Courier New" panose="02070309020205020404" pitchFamily="49" charset="0"/>
              </a:rPr>
              <a:t>] = </a:t>
            </a:r>
            <a:r>
              <a:rPr lang="en-GB" sz="1050" b="0" dirty="0">
                <a:solidFill>
                  <a:srgbClr val="09885A"/>
                </a:solidFill>
                <a:effectLst/>
                <a:latin typeface="Courier New" panose="02070309020205020404" pitchFamily="49" charset="0"/>
              </a:rPr>
              <a:t>0</a:t>
            </a:r>
            <a:r>
              <a:rPr lang="en-GB" sz="1050" b="0" dirty="0">
                <a:solidFill>
                  <a:srgbClr val="000000"/>
                </a:solidFill>
                <a:effectLst/>
                <a:latin typeface="Courier New" panose="02070309020205020404" pitchFamily="49" charset="0"/>
              </a:rPr>
              <a:t>;</a:t>
            </a:r>
          </a:p>
          <a:p>
            <a:r>
              <a:rPr lang="en-GB" sz="1050" b="0" dirty="0">
                <a:solidFill>
                  <a:srgbClr val="000000"/>
                </a:solidFill>
                <a:effectLst/>
                <a:latin typeface="Courier New" panose="02070309020205020404" pitchFamily="49" charset="0"/>
              </a:rPr>
              <a:t>    </a:t>
            </a:r>
            <a:r>
              <a:rPr lang="en-GB" sz="1050" b="0" dirty="0">
                <a:solidFill>
                  <a:srgbClr val="AF00DB"/>
                </a:solidFill>
                <a:effectLst/>
                <a:latin typeface="Courier New" panose="02070309020205020404" pitchFamily="49" charset="0"/>
              </a:rPr>
              <a:t>for</a:t>
            </a:r>
            <a:r>
              <a:rPr lang="en-GB" sz="1050" b="0" dirty="0">
                <a:solidFill>
                  <a:srgbClr val="000000"/>
                </a:solidFill>
                <a:effectLst/>
                <a:latin typeface="Courier New" panose="02070309020205020404" pitchFamily="49" charset="0"/>
              </a:rPr>
              <a:t> (</a:t>
            </a:r>
            <a:r>
              <a:rPr lang="en-GB" sz="1050" b="0" dirty="0">
                <a:solidFill>
                  <a:srgbClr val="267F99"/>
                </a:solidFill>
                <a:effectLst/>
                <a:latin typeface="Courier New" panose="02070309020205020404" pitchFamily="49" charset="0"/>
              </a:rPr>
              <a:t>int</a:t>
            </a:r>
            <a:r>
              <a:rPr lang="en-GB" sz="1050" b="0" dirty="0">
                <a:solidFill>
                  <a:srgbClr val="000000"/>
                </a:solidFill>
                <a:effectLst/>
                <a:latin typeface="Courier New" panose="02070309020205020404" pitchFamily="49" charset="0"/>
              </a:rPr>
              <a:t> y = </a:t>
            </a:r>
            <a:r>
              <a:rPr lang="en-GB" sz="1050" b="0" dirty="0">
                <a:solidFill>
                  <a:srgbClr val="09885A"/>
                </a:solidFill>
                <a:effectLst/>
                <a:latin typeface="Courier New" panose="02070309020205020404" pitchFamily="49" charset="0"/>
              </a:rPr>
              <a:t>0</a:t>
            </a:r>
            <a:r>
              <a:rPr lang="en-GB" sz="1050" b="0" dirty="0">
                <a:solidFill>
                  <a:srgbClr val="000000"/>
                </a:solidFill>
                <a:effectLst/>
                <a:latin typeface="Courier New" panose="02070309020205020404" pitchFamily="49" charset="0"/>
              </a:rPr>
              <a:t>; y &lt; L1; y++)</a:t>
            </a:r>
          </a:p>
          <a:p>
            <a:r>
              <a:rPr lang="en-GB" sz="1050" b="0" dirty="0">
                <a:solidFill>
                  <a:srgbClr val="000000"/>
                </a:solidFill>
                <a:effectLst/>
                <a:latin typeface="Courier New" panose="02070309020205020404" pitchFamily="49" charset="0"/>
              </a:rPr>
              <a:t>      OL2[</a:t>
            </a:r>
            <a:r>
              <a:rPr lang="en-GB" sz="1050" b="0" dirty="0" err="1">
                <a:solidFill>
                  <a:srgbClr val="000000"/>
                </a:solidFill>
                <a:effectLst/>
                <a:latin typeface="Courier New" panose="02070309020205020404" pitchFamily="49" charset="0"/>
              </a:rPr>
              <a:t>i</a:t>
            </a:r>
            <a:r>
              <a:rPr lang="en-GB" sz="1050" b="0" dirty="0">
                <a:solidFill>
                  <a:srgbClr val="000000"/>
                </a:solidFill>
                <a:effectLst/>
                <a:latin typeface="Courier New" panose="02070309020205020404" pitchFamily="49" charset="0"/>
              </a:rPr>
              <a:t>] += WL2[</a:t>
            </a:r>
            <a:r>
              <a:rPr lang="en-GB" sz="1050" b="0" dirty="0" err="1">
                <a:solidFill>
                  <a:srgbClr val="000000"/>
                </a:solidFill>
                <a:effectLst/>
                <a:latin typeface="Courier New" panose="02070309020205020404" pitchFamily="49" charset="0"/>
              </a:rPr>
              <a:t>i</a:t>
            </a:r>
            <a:r>
              <a:rPr lang="en-GB" sz="1050" b="0" dirty="0">
                <a:solidFill>
                  <a:srgbClr val="000000"/>
                </a:solidFill>
                <a:effectLst/>
                <a:latin typeface="Courier New" panose="02070309020205020404" pitchFamily="49" charset="0"/>
              </a:rPr>
              <a:t>][y] * OL1[y];</a:t>
            </a:r>
          </a:p>
          <a:p>
            <a:r>
              <a:rPr lang="en-GB" sz="1050" b="0" dirty="0">
                <a:solidFill>
                  <a:srgbClr val="000000"/>
                </a:solidFill>
                <a:effectLst/>
                <a:latin typeface="Courier New" panose="02070309020205020404" pitchFamily="49" charset="0"/>
              </a:rPr>
              <a:t>    OL2[</a:t>
            </a:r>
            <a:r>
              <a:rPr lang="en-GB" sz="1050" b="0" dirty="0" err="1">
                <a:solidFill>
                  <a:srgbClr val="000000"/>
                </a:solidFill>
                <a:effectLst/>
                <a:latin typeface="Courier New" panose="02070309020205020404" pitchFamily="49" charset="0"/>
              </a:rPr>
              <a:t>i</a:t>
            </a:r>
            <a:r>
              <a:rPr lang="en-GB" sz="1050" b="0" dirty="0">
                <a:solidFill>
                  <a:srgbClr val="000000"/>
                </a:solidFill>
                <a:effectLst/>
                <a:latin typeface="Courier New" panose="02070309020205020404" pitchFamily="49" charset="0"/>
              </a:rPr>
              <a:t>] += WL2[</a:t>
            </a:r>
            <a:r>
              <a:rPr lang="en-GB" sz="1050" b="0" dirty="0" err="1">
                <a:solidFill>
                  <a:srgbClr val="000000"/>
                </a:solidFill>
                <a:effectLst/>
                <a:latin typeface="Courier New" panose="02070309020205020404" pitchFamily="49" charset="0"/>
              </a:rPr>
              <a:t>i</a:t>
            </a:r>
            <a:r>
              <a:rPr lang="en-GB" sz="1050" b="0" dirty="0">
                <a:solidFill>
                  <a:srgbClr val="000000"/>
                </a:solidFill>
                <a:effectLst/>
                <a:latin typeface="Courier New" panose="02070309020205020404" pitchFamily="49" charset="0"/>
              </a:rPr>
              <a:t>][L1];</a:t>
            </a:r>
          </a:p>
          <a:p>
            <a:r>
              <a:rPr lang="en-GB" sz="1050" b="0" dirty="0">
                <a:solidFill>
                  <a:srgbClr val="000000"/>
                </a:solidFill>
                <a:effectLst/>
                <a:latin typeface="Courier New" panose="02070309020205020404" pitchFamily="49" charset="0"/>
              </a:rPr>
              <a:t>    OL2[</a:t>
            </a:r>
            <a:r>
              <a:rPr lang="en-GB" sz="1050" b="0" dirty="0" err="1">
                <a:solidFill>
                  <a:srgbClr val="000000"/>
                </a:solidFill>
                <a:effectLst/>
                <a:latin typeface="Courier New" panose="02070309020205020404" pitchFamily="49" charset="0"/>
              </a:rPr>
              <a:t>i</a:t>
            </a:r>
            <a:r>
              <a:rPr lang="en-GB" sz="1050" b="0" dirty="0">
                <a:solidFill>
                  <a:srgbClr val="000000"/>
                </a:solidFill>
                <a:effectLst/>
                <a:latin typeface="Courier New" panose="02070309020205020404" pitchFamily="49" charset="0"/>
              </a:rPr>
              <a:t>] = </a:t>
            </a:r>
            <a:r>
              <a:rPr lang="en-GB" sz="1050" b="0" dirty="0" err="1">
                <a:solidFill>
                  <a:srgbClr val="000000"/>
                </a:solidFill>
                <a:effectLst/>
                <a:latin typeface="Courier New" panose="02070309020205020404" pitchFamily="49" charset="0"/>
              </a:rPr>
              <a:t>activation_Sigmoid</a:t>
            </a:r>
            <a:r>
              <a:rPr lang="en-GB" sz="1050" b="0" dirty="0">
                <a:solidFill>
                  <a:srgbClr val="000000"/>
                </a:solidFill>
                <a:effectLst/>
                <a:latin typeface="Courier New" panose="02070309020205020404" pitchFamily="49" charset="0"/>
              </a:rPr>
              <a:t>(OL2[</a:t>
            </a:r>
            <a:r>
              <a:rPr lang="en-GB" sz="1050" b="0" dirty="0" err="1">
                <a:solidFill>
                  <a:srgbClr val="000000"/>
                </a:solidFill>
                <a:effectLst/>
                <a:latin typeface="Courier New" panose="02070309020205020404" pitchFamily="49" charset="0"/>
              </a:rPr>
              <a:t>i</a:t>
            </a:r>
            <a:r>
              <a:rPr lang="en-GB" sz="1050" b="0" dirty="0">
                <a:solidFill>
                  <a:srgbClr val="000000"/>
                </a:solidFill>
                <a:effectLst/>
                <a:latin typeface="Courier New" panose="02070309020205020404" pitchFamily="49" charset="0"/>
              </a:rPr>
              <a:t>]);</a:t>
            </a:r>
          </a:p>
          <a:p>
            <a:r>
              <a:rPr lang="en-GB" sz="1050" b="0" dirty="0">
                <a:solidFill>
                  <a:srgbClr val="000000"/>
                </a:solidFill>
                <a:effectLst/>
                <a:latin typeface="Courier New" panose="02070309020205020404" pitchFamily="49" charset="0"/>
              </a:rPr>
              <a:t>  }</a:t>
            </a:r>
          </a:p>
          <a:p>
            <a:r>
              <a:rPr lang="en-GB" sz="1050" b="0" dirty="0">
                <a:solidFill>
                  <a:srgbClr val="000000"/>
                </a:solidFill>
                <a:effectLst/>
                <a:latin typeface="Courier New" panose="02070309020205020404" pitchFamily="49" charset="0"/>
              </a:rPr>
              <a:t>  </a:t>
            </a:r>
          </a:p>
          <a:p>
            <a:r>
              <a:rPr lang="en-GB" sz="1050" b="0" dirty="0">
                <a:solidFill>
                  <a:srgbClr val="000000"/>
                </a:solidFill>
                <a:effectLst/>
                <a:latin typeface="Courier New" panose="02070309020205020404" pitchFamily="49" charset="0"/>
              </a:rPr>
              <a:t>}</a:t>
            </a:r>
          </a:p>
        </p:txBody>
      </p:sp>
      <p:sp>
        <p:nvSpPr>
          <p:cNvPr id="3" name="TextBox 2">
            <a:extLst>
              <a:ext uri="{FF2B5EF4-FFF2-40B4-BE49-F238E27FC236}">
                <a16:creationId xmlns:a16="http://schemas.microsoft.com/office/drawing/2014/main" id="{439E038C-AEFD-496A-8ECD-5957FC922F74}"/>
              </a:ext>
            </a:extLst>
          </p:cNvPr>
          <p:cNvSpPr txBox="1"/>
          <p:nvPr/>
        </p:nvSpPr>
        <p:spPr>
          <a:xfrm>
            <a:off x="5849848" y="800068"/>
            <a:ext cx="6097712" cy="3416320"/>
          </a:xfrm>
          <a:prstGeom prst="rect">
            <a:avLst/>
          </a:prstGeom>
          <a:noFill/>
        </p:spPr>
        <p:txBody>
          <a:bodyPr wrap="square">
            <a:spAutoFit/>
          </a:bodyPr>
          <a:lstStyle/>
          <a:p>
            <a:r>
              <a:rPr lang="en-GB" sz="1200" b="0" dirty="0">
                <a:solidFill>
                  <a:srgbClr val="000000"/>
                </a:solidFill>
                <a:effectLst/>
                <a:latin typeface="Courier New" panose="02070309020205020404" pitchFamily="49" charset="0"/>
              </a:rPr>
              <a:t>void </a:t>
            </a:r>
            <a:r>
              <a:rPr lang="en-GB" sz="1200" b="0" dirty="0" err="1">
                <a:solidFill>
                  <a:srgbClr val="000000"/>
                </a:solidFill>
                <a:effectLst/>
                <a:latin typeface="Courier New" panose="02070309020205020404" pitchFamily="49" charset="0"/>
              </a:rPr>
              <a:t>trainNN</a:t>
            </a:r>
            <a:r>
              <a:rPr lang="en-GB" sz="1200" b="0" dirty="0">
                <a:solidFill>
                  <a:srgbClr val="000000"/>
                </a:solidFill>
                <a:effectLst/>
                <a:latin typeface="Courier New" panose="02070309020205020404" pitchFamily="49" charset="0"/>
              </a:rPr>
              <a:t>(</a:t>
            </a:r>
            <a:r>
              <a:rPr lang="en-GB" sz="1200" b="0" dirty="0">
                <a:solidFill>
                  <a:srgbClr val="267F99"/>
                </a:solidFill>
                <a:effectLst/>
                <a:latin typeface="Courier New" panose="02070309020205020404" pitchFamily="49" charset="0"/>
              </a:rPr>
              <a:t>float</a:t>
            </a:r>
            <a:r>
              <a:rPr lang="en-GB" sz="1200" b="0" dirty="0">
                <a:solidFill>
                  <a:srgbClr val="000000"/>
                </a:solidFill>
                <a:effectLst/>
                <a:latin typeface="Courier New" panose="02070309020205020404" pitchFamily="49" charset="0"/>
              </a:rPr>
              <a:t>* input, </a:t>
            </a:r>
            <a:r>
              <a:rPr lang="en-GB" sz="1200" b="0" dirty="0">
                <a:solidFill>
                  <a:srgbClr val="267F99"/>
                </a:solidFill>
                <a:effectLst/>
                <a:latin typeface="Courier New" panose="02070309020205020404" pitchFamily="49" charset="0"/>
              </a:rPr>
              <a:t>float</a:t>
            </a:r>
            <a:r>
              <a:rPr lang="en-GB" sz="1200" b="0" dirty="0">
                <a:solidFill>
                  <a:srgbClr val="000000"/>
                </a:solidFill>
                <a:effectLst/>
                <a:latin typeface="Courier New" panose="02070309020205020404" pitchFamily="49" charset="0"/>
              </a:rPr>
              <a:t>* target)</a:t>
            </a:r>
          </a:p>
          <a:p>
            <a:r>
              <a:rPr lang="en-GB" sz="1200" b="0" dirty="0">
                <a:solidFill>
                  <a:srgbClr val="000000"/>
                </a:solidFill>
                <a:effectLst/>
                <a:latin typeface="Courier New" panose="02070309020205020404" pitchFamily="49" charset="0"/>
              </a:rPr>
              <a:t>{</a:t>
            </a:r>
          </a:p>
          <a:p>
            <a:r>
              <a:rPr lang="en-GB" sz="1200" dirty="0">
                <a:solidFill>
                  <a:srgbClr val="008000"/>
                </a:solidFill>
                <a:latin typeface="Courier New" panose="02070309020205020404" pitchFamily="49" charset="0"/>
              </a:rPr>
              <a:t>  </a:t>
            </a:r>
            <a:r>
              <a:rPr lang="en-GB" sz="1200" b="0" dirty="0">
                <a:solidFill>
                  <a:srgbClr val="008000"/>
                </a:solidFill>
                <a:effectLst/>
                <a:latin typeface="Courier New" panose="02070309020205020404" pitchFamily="49" charset="0"/>
              </a:rPr>
              <a:t>#pragma </a:t>
            </a:r>
            <a:r>
              <a:rPr lang="en-GB" sz="1200" b="0" dirty="0" err="1">
                <a:solidFill>
                  <a:srgbClr val="008000"/>
                </a:solidFill>
                <a:effectLst/>
                <a:latin typeface="Courier New" panose="02070309020205020404" pitchFamily="49" charset="0"/>
              </a:rPr>
              <a:t>omp</a:t>
            </a:r>
            <a:r>
              <a:rPr lang="en-GB" sz="1200" b="0" dirty="0">
                <a:solidFill>
                  <a:srgbClr val="008000"/>
                </a:solidFill>
                <a:effectLst/>
                <a:latin typeface="Courier New" panose="02070309020205020404" pitchFamily="49" charset="0"/>
              </a:rPr>
              <a:t> parallel for</a:t>
            </a:r>
            <a:endParaRPr lang="en-GB" sz="1200" b="0" dirty="0">
              <a:solidFill>
                <a:srgbClr val="000000"/>
              </a:solidFill>
              <a:effectLst/>
              <a:latin typeface="Courier New" panose="02070309020205020404" pitchFamily="49" charset="0"/>
            </a:endParaRPr>
          </a:p>
          <a:p>
            <a:r>
              <a:rPr lang="en-GB" sz="1200" b="0" dirty="0">
                <a:solidFill>
                  <a:srgbClr val="000000"/>
                </a:solidFill>
                <a:effectLst/>
                <a:latin typeface="Courier New" panose="02070309020205020404" pitchFamily="49" charset="0"/>
              </a:rPr>
              <a:t>  </a:t>
            </a:r>
            <a:r>
              <a:rPr lang="en-GB" sz="1200" b="0" dirty="0">
                <a:solidFill>
                  <a:srgbClr val="AF00DB"/>
                </a:solidFill>
                <a:effectLst/>
                <a:latin typeface="Courier New" panose="02070309020205020404" pitchFamily="49" charset="0"/>
              </a:rPr>
              <a:t>for</a:t>
            </a:r>
            <a:r>
              <a:rPr lang="en-GB" sz="1200" b="0" dirty="0">
                <a:solidFill>
                  <a:srgbClr val="000000"/>
                </a:solidFill>
                <a:effectLst/>
                <a:latin typeface="Courier New" panose="02070309020205020404" pitchFamily="49" charset="0"/>
              </a:rPr>
              <a:t> (</a:t>
            </a:r>
            <a:r>
              <a:rPr lang="en-GB" sz="1200" b="0" dirty="0">
                <a:solidFill>
                  <a:srgbClr val="267F99"/>
                </a:solidFill>
                <a:effectLst/>
                <a:latin typeface="Courier New" panose="02070309020205020404" pitchFamily="49" charset="0"/>
              </a:rPr>
              <a:t>int</a:t>
            </a:r>
            <a:r>
              <a:rPr lang="en-GB" sz="1200" b="0" dirty="0">
                <a:solidFill>
                  <a:srgbClr val="000000"/>
                </a:solidFill>
                <a:effectLst/>
                <a:latin typeface="Courier New" panose="02070309020205020404" pitchFamily="49" charset="0"/>
              </a:rPr>
              <a:t> </a:t>
            </a:r>
            <a:r>
              <a:rPr lang="en-GB" sz="1200" b="0" dirty="0" err="1">
                <a:solidFill>
                  <a:srgbClr val="000000"/>
                </a:solidFill>
                <a:effectLst/>
                <a:latin typeface="Courier New" panose="02070309020205020404" pitchFamily="49" charset="0"/>
              </a:rPr>
              <a:t>i</a:t>
            </a:r>
            <a:r>
              <a:rPr lang="en-GB" sz="1200" b="0" dirty="0">
                <a:solidFill>
                  <a:srgbClr val="000000"/>
                </a:solidFill>
                <a:effectLst/>
                <a:latin typeface="Courier New" panose="02070309020205020404" pitchFamily="49" charset="0"/>
              </a:rPr>
              <a:t> = </a:t>
            </a:r>
            <a:r>
              <a:rPr lang="en-GB" sz="1200" b="0" dirty="0">
                <a:solidFill>
                  <a:srgbClr val="09885A"/>
                </a:solidFill>
                <a:effectLst/>
                <a:latin typeface="Courier New" panose="02070309020205020404" pitchFamily="49" charset="0"/>
              </a:rPr>
              <a:t>0</a:t>
            </a:r>
            <a:r>
              <a:rPr lang="en-GB" sz="1200" b="0" dirty="0">
                <a:solidFill>
                  <a:srgbClr val="000000"/>
                </a:solidFill>
                <a:effectLst/>
                <a:latin typeface="Courier New" panose="02070309020205020404" pitchFamily="49" charset="0"/>
              </a:rPr>
              <a:t>; </a:t>
            </a:r>
            <a:r>
              <a:rPr lang="en-GB" sz="1200" b="0" dirty="0" err="1">
                <a:solidFill>
                  <a:srgbClr val="000000"/>
                </a:solidFill>
                <a:effectLst/>
                <a:latin typeface="Courier New" panose="02070309020205020404" pitchFamily="49" charset="0"/>
              </a:rPr>
              <a:t>i</a:t>
            </a:r>
            <a:r>
              <a:rPr lang="en-GB" sz="1200" b="0" dirty="0">
                <a:solidFill>
                  <a:srgbClr val="000000"/>
                </a:solidFill>
                <a:effectLst/>
                <a:latin typeface="Courier New" panose="02070309020205020404" pitchFamily="49" charset="0"/>
              </a:rPr>
              <a:t> &lt;L2 ; </a:t>
            </a:r>
            <a:r>
              <a:rPr lang="en-GB" sz="1200" b="0" dirty="0" err="1">
                <a:solidFill>
                  <a:srgbClr val="000000"/>
                </a:solidFill>
                <a:effectLst/>
                <a:latin typeface="Courier New" panose="02070309020205020404" pitchFamily="49" charset="0"/>
              </a:rPr>
              <a:t>i</a:t>
            </a:r>
            <a:r>
              <a:rPr lang="en-GB" sz="1200" b="0" dirty="0">
                <a:solidFill>
                  <a:srgbClr val="000000"/>
                </a:solidFill>
                <a:effectLst/>
                <a:latin typeface="Courier New" panose="02070309020205020404" pitchFamily="49" charset="0"/>
              </a:rPr>
              <a:t>++) {</a:t>
            </a:r>
          </a:p>
          <a:p>
            <a:r>
              <a:rPr lang="en-GB" sz="1200" b="0" dirty="0">
                <a:solidFill>
                  <a:srgbClr val="000000"/>
                </a:solidFill>
                <a:effectLst/>
                <a:latin typeface="Courier New" panose="02070309020205020404" pitchFamily="49" charset="0"/>
              </a:rPr>
              <a:t>    </a:t>
            </a:r>
            <a:r>
              <a:rPr lang="en-GB" sz="1200" b="0" dirty="0">
                <a:solidFill>
                  <a:srgbClr val="AF00DB"/>
                </a:solidFill>
                <a:effectLst/>
                <a:latin typeface="Courier New" panose="02070309020205020404" pitchFamily="49" charset="0"/>
              </a:rPr>
              <a:t>for</a:t>
            </a:r>
            <a:r>
              <a:rPr lang="en-GB" sz="1200" b="0" dirty="0">
                <a:solidFill>
                  <a:srgbClr val="000000"/>
                </a:solidFill>
                <a:effectLst/>
                <a:latin typeface="Courier New" panose="02070309020205020404" pitchFamily="49" charset="0"/>
              </a:rPr>
              <a:t> (</a:t>
            </a:r>
            <a:r>
              <a:rPr lang="en-GB" sz="1200" b="0" dirty="0">
                <a:solidFill>
                  <a:srgbClr val="267F99"/>
                </a:solidFill>
                <a:effectLst/>
                <a:latin typeface="Courier New" panose="02070309020205020404" pitchFamily="49" charset="0"/>
              </a:rPr>
              <a:t>int</a:t>
            </a:r>
            <a:r>
              <a:rPr lang="en-GB" sz="1200" b="0" dirty="0">
                <a:solidFill>
                  <a:srgbClr val="000000"/>
                </a:solidFill>
                <a:effectLst/>
                <a:latin typeface="Courier New" panose="02070309020205020404" pitchFamily="49" charset="0"/>
              </a:rPr>
              <a:t> j = </a:t>
            </a:r>
            <a:r>
              <a:rPr lang="en-GB" sz="1200" b="0" dirty="0">
                <a:solidFill>
                  <a:srgbClr val="09885A"/>
                </a:solidFill>
                <a:effectLst/>
                <a:latin typeface="Courier New" panose="02070309020205020404" pitchFamily="49" charset="0"/>
              </a:rPr>
              <a:t>0</a:t>
            </a:r>
            <a:r>
              <a:rPr lang="en-GB" sz="1200" b="0" dirty="0">
                <a:solidFill>
                  <a:srgbClr val="000000"/>
                </a:solidFill>
                <a:effectLst/>
                <a:latin typeface="Courier New" panose="02070309020205020404" pitchFamily="49" charset="0"/>
              </a:rPr>
              <a:t>; j &lt; L1; </a:t>
            </a:r>
            <a:r>
              <a:rPr lang="en-GB" sz="1200" b="0" dirty="0" err="1">
                <a:solidFill>
                  <a:srgbClr val="000000"/>
                </a:solidFill>
                <a:effectLst/>
                <a:latin typeface="Courier New" panose="02070309020205020404" pitchFamily="49" charset="0"/>
              </a:rPr>
              <a:t>j++</a:t>
            </a:r>
            <a:r>
              <a:rPr lang="en-GB" sz="1200" b="0" dirty="0">
                <a:solidFill>
                  <a:srgbClr val="000000"/>
                </a:solidFill>
                <a:effectLst/>
                <a:latin typeface="Courier New" panose="02070309020205020404" pitchFamily="49" charset="0"/>
              </a:rPr>
              <a:t>) {</a:t>
            </a:r>
          </a:p>
          <a:p>
            <a:r>
              <a:rPr lang="en-GB" sz="1200" b="0" dirty="0">
                <a:solidFill>
                  <a:srgbClr val="000000"/>
                </a:solidFill>
                <a:effectLst/>
                <a:latin typeface="Courier New" panose="02070309020205020404" pitchFamily="49" charset="0"/>
              </a:rPr>
              <a:t>      WL2[</a:t>
            </a:r>
            <a:r>
              <a:rPr lang="en-GB" sz="1200" b="0" dirty="0" err="1">
                <a:solidFill>
                  <a:srgbClr val="000000"/>
                </a:solidFill>
                <a:effectLst/>
                <a:latin typeface="Courier New" panose="02070309020205020404" pitchFamily="49" charset="0"/>
              </a:rPr>
              <a:t>i</a:t>
            </a:r>
            <a:r>
              <a:rPr lang="en-GB" sz="1200" b="0" dirty="0">
                <a:solidFill>
                  <a:srgbClr val="000000"/>
                </a:solidFill>
                <a:effectLst/>
                <a:latin typeface="Courier New" panose="02070309020205020404" pitchFamily="49" charset="0"/>
              </a:rPr>
              <a:t>][j] -= a * EL2[</a:t>
            </a:r>
            <a:r>
              <a:rPr lang="en-GB" sz="1200" b="0" dirty="0" err="1">
                <a:solidFill>
                  <a:srgbClr val="000000"/>
                </a:solidFill>
                <a:effectLst/>
                <a:latin typeface="Courier New" panose="02070309020205020404" pitchFamily="49" charset="0"/>
              </a:rPr>
              <a:t>i</a:t>
            </a:r>
            <a:r>
              <a:rPr lang="en-GB" sz="1200" b="0" dirty="0">
                <a:solidFill>
                  <a:srgbClr val="000000"/>
                </a:solidFill>
                <a:effectLst/>
                <a:latin typeface="Courier New" panose="02070309020205020404" pitchFamily="49" charset="0"/>
              </a:rPr>
              <a:t>] * OL1[j];</a:t>
            </a:r>
          </a:p>
          <a:p>
            <a:r>
              <a:rPr lang="en-GB" sz="1200" b="0" dirty="0">
                <a:solidFill>
                  <a:srgbClr val="000000"/>
                </a:solidFill>
                <a:effectLst/>
                <a:latin typeface="Courier New" panose="02070309020205020404" pitchFamily="49" charset="0"/>
              </a:rPr>
              <a:t>    }</a:t>
            </a:r>
          </a:p>
          <a:p>
            <a:r>
              <a:rPr lang="en-GB" sz="1200" b="0" dirty="0">
                <a:solidFill>
                  <a:srgbClr val="000000"/>
                </a:solidFill>
                <a:effectLst/>
                <a:latin typeface="Courier New" panose="02070309020205020404" pitchFamily="49" charset="0"/>
              </a:rPr>
              <a:t>    WL2[</a:t>
            </a:r>
            <a:r>
              <a:rPr lang="en-GB" sz="1200" b="0" dirty="0" err="1">
                <a:solidFill>
                  <a:srgbClr val="000000"/>
                </a:solidFill>
                <a:effectLst/>
                <a:latin typeface="Courier New" panose="02070309020205020404" pitchFamily="49" charset="0"/>
              </a:rPr>
              <a:t>i</a:t>
            </a:r>
            <a:r>
              <a:rPr lang="en-GB" sz="1200" b="0" dirty="0">
                <a:solidFill>
                  <a:srgbClr val="000000"/>
                </a:solidFill>
                <a:effectLst/>
                <a:latin typeface="Courier New" panose="02070309020205020404" pitchFamily="49" charset="0"/>
              </a:rPr>
              <a:t>][L1] -= a * EL2[</a:t>
            </a:r>
            <a:r>
              <a:rPr lang="en-GB" sz="1200" b="0" dirty="0" err="1">
                <a:solidFill>
                  <a:srgbClr val="000000"/>
                </a:solidFill>
                <a:effectLst/>
                <a:latin typeface="Courier New" panose="02070309020205020404" pitchFamily="49" charset="0"/>
              </a:rPr>
              <a:t>i</a:t>
            </a:r>
            <a:r>
              <a:rPr lang="en-GB" sz="1200" b="0" dirty="0">
                <a:solidFill>
                  <a:srgbClr val="000000"/>
                </a:solidFill>
                <a:effectLst/>
                <a:latin typeface="Courier New" panose="02070309020205020404" pitchFamily="49" charset="0"/>
              </a:rPr>
              <a:t>];</a:t>
            </a:r>
          </a:p>
          <a:p>
            <a:r>
              <a:rPr lang="en-GB" sz="1200" b="0" dirty="0">
                <a:solidFill>
                  <a:srgbClr val="000000"/>
                </a:solidFill>
                <a:effectLst/>
                <a:latin typeface="Courier New" panose="02070309020205020404" pitchFamily="49" charset="0"/>
              </a:rPr>
              <a:t>  }</a:t>
            </a:r>
          </a:p>
          <a:p>
            <a:r>
              <a:rPr lang="en-GB" sz="1200" b="0" dirty="0">
                <a:solidFill>
                  <a:srgbClr val="000000"/>
                </a:solidFill>
                <a:effectLst/>
                <a:latin typeface="Courier New" panose="02070309020205020404" pitchFamily="49" charset="0"/>
              </a:rPr>
              <a:t>  </a:t>
            </a:r>
            <a:r>
              <a:rPr lang="en-GB" sz="1200" b="0" dirty="0">
                <a:solidFill>
                  <a:srgbClr val="008000"/>
                </a:solidFill>
                <a:effectLst/>
                <a:latin typeface="Courier New" panose="02070309020205020404" pitchFamily="49" charset="0"/>
              </a:rPr>
              <a:t>#pragma </a:t>
            </a:r>
            <a:r>
              <a:rPr lang="en-GB" sz="1200" b="0" dirty="0" err="1">
                <a:solidFill>
                  <a:srgbClr val="008000"/>
                </a:solidFill>
                <a:effectLst/>
                <a:latin typeface="Courier New" panose="02070309020205020404" pitchFamily="49" charset="0"/>
              </a:rPr>
              <a:t>omp</a:t>
            </a:r>
            <a:r>
              <a:rPr lang="en-GB" sz="1200" b="0" dirty="0">
                <a:solidFill>
                  <a:srgbClr val="008000"/>
                </a:solidFill>
                <a:effectLst/>
                <a:latin typeface="Courier New" panose="02070309020205020404" pitchFamily="49" charset="0"/>
              </a:rPr>
              <a:t> parallel for</a:t>
            </a:r>
            <a:endParaRPr lang="en-GB" sz="1200" b="0" dirty="0">
              <a:solidFill>
                <a:srgbClr val="000000"/>
              </a:solidFill>
              <a:effectLst/>
              <a:latin typeface="Courier New" panose="02070309020205020404" pitchFamily="49" charset="0"/>
            </a:endParaRPr>
          </a:p>
          <a:p>
            <a:r>
              <a:rPr lang="en-GB" sz="1200" b="0" dirty="0">
                <a:solidFill>
                  <a:srgbClr val="000000"/>
                </a:solidFill>
                <a:effectLst/>
                <a:latin typeface="Courier New" panose="02070309020205020404" pitchFamily="49" charset="0"/>
              </a:rPr>
              <a:t>  </a:t>
            </a:r>
            <a:r>
              <a:rPr lang="en-GB" sz="1200" b="0" dirty="0">
                <a:solidFill>
                  <a:srgbClr val="AF00DB"/>
                </a:solidFill>
                <a:effectLst/>
                <a:latin typeface="Courier New" panose="02070309020205020404" pitchFamily="49" charset="0"/>
              </a:rPr>
              <a:t>for</a:t>
            </a:r>
            <a:r>
              <a:rPr lang="en-GB" sz="1200" b="0" dirty="0">
                <a:solidFill>
                  <a:srgbClr val="000000"/>
                </a:solidFill>
                <a:effectLst/>
                <a:latin typeface="Courier New" panose="02070309020205020404" pitchFamily="49" charset="0"/>
              </a:rPr>
              <a:t> (</a:t>
            </a:r>
            <a:r>
              <a:rPr lang="en-GB" sz="1200" b="0" dirty="0">
                <a:solidFill>
                  <a:srgbClr val="267F99"/>
                </a:solidFill>
                <a:effectLst/>
                <a:latin typeface="Courier New" panose="02070309020205020404" pitchFamily="49" charset="0"/>
              </a:rPr>
              <a:t>int</a:t>
            </a:r>
            <a:r>
              <a:rPr lang="en-GB" sz="1200" b="0" dirty="0">
                <a:solidFill>
                  <a:srgbClr val="000000"/>
                </a:solidFill>
                <a:effectLst/>
                <a:latin typeface="Courier New" panose="02070309020205020404" pitchFamily="49" charset="0"/>
              </a:rPr>
              <a:t> </a:t>
            </a:r>
            <a:r>
              <a:rPr lang="en-GB" sz="1200" b="0" dirty="0" err="1">
                <a:solidFill>
                  <a:srgbClr val="000000"/>
                </a:solidFill>
                <a:effectLst/>
                <a:latin typeface="Courier New" panose="02070309020205020404" pitchFamily="49" charset="0"/>
              </a:rPr>
              <a:t>i</a:t>
            </a:r>
            <a:r>
              <a:rPr lang="en-GB" sz="1200" b="0" dirty="0">
                <a:solidFill>
                  <a:srgbClr val="000000"/>
                </a:solidFill>
                <a:effectLst/>
                <a:latin typeface="Courier New" panose="02070309020205020404" pitchFamily="49" charset="0"/>
              </a:rPr>
              <a:t> = </a:t>
            </a:r>
            <a:r>
              <a:rPr lang="en-GB" sz="1200" b="0" dirty="0">
                <a:solidFill>
                  <a:srgbClr val="09885A"/>
                </a:solidFill>
                <a:effectLst/>
                <a:latin typeface="Courier New" panose="02070309020205020404" pitchFamily="49" charset="0"/>
              </a:rPr>
              <a:t>0</a:t>
            </a:r>
            <a:r>
              <a:rPr lang="en-GB" sz="1200" b="0" dirty="0">
                <a:solidFill>
                  <a:srgbClr val="000000"/>
                </a:solidFill>
                <a:effectLst/>
                <a:latin typeface="Courier New" panose="02070309020205020404" pitchFamily="49" charset="0"/>
              </a:rPr>
              <a:t>; </a:t>
            </a:r>
            <a:r>
              <a:rPr lang="en-GB" sz="1200" b="0" dirty="0" err="1">
                <a:solidFill>
                  <a:srgbClr val="000000"/>
                </a:solidFill>
                <a:effectLst/>
                <a:latin typeface="Courier New" panose="02070309020205020404" pitchFamily="49" charset="0"/>
              </a:rPr>
              <a:t>i</a:t>
            </a:r>
            <a:r>
              <a:rPr lang="en-GB" sz="1200" b="0" dirty="0">
                <a:solidFill>
                  <a:srgbClr val="000000"/>
                </a:solidFill>
                <a:effectLst/>
                <a:latin typeface="Courier New" panose="02070309020205020404" pitchFamily="49" charset="0"/>
              </a:rPr>
              <a:t> &lt; L1; </a:t>
            </a:r>
            <a:r>
              <a:rPr lang="en-GB" sz="1200" b="0" dirty="0" err="1">
                <a:solidFill>
                  <a:srgbClr val="000000"/>
                </a:solidFill>
                <a:effectLst/>
                <a:latin typeface="Courier New" panose="02070309020205020404" pitchFamily="49" charset="0"/>
              </a:rPr>
              <a:t>i</a:t>
            </a:r>
            <a:r>
              <a:rPr lang="en-GB" sz="1200" b="0" dirty="0">
                <a:solidFill>
                  <a:srgbClr val="000000"/>
                </a:solidFill>
                <a:effectLst/>
                <a:latin typeface="Courier New" panose="02070309020205020404" pitchFamily="49" charset="0"/>
              </a:rPr>
              <a:t>++) {</a:t>
            </a:r>
          </a:p>
          <a:p>
            <a:r>
              <a:rPr lang="en-GB" sz="1200" b="0" dirty="0">
                <a:solidFill>
                  <a:srgbClr val="000000"/>
                </a:solidFill>
                <a:effectLst/>
                <a:latin typeface="Courier New" panose="02070309020205020404" pitchFamily="49" charset="0"/>
              </a:rPr>
              <a:t>    </a:t>
            </a:r>
            <a:r>
              <a:rPr lang="en-GB" sz="1200" b="0" dirty="0">
                <a:solidFill>
                  <a:srgbClr val="AF00DB"/>
                </a:solidFill>
                <a:effectLst/>
                <a:latin typeface="Courier New" panose="02070309020205020404" pitchFamily="49" charset="0"/>
              </a:rPr>
              <a:t>for</a:t>
            </a:r>
            <a:r>
              <a:rPr lang="en-GB" sz="1200" b="0" dirty="0">
                <a:solidFill>
                  <a:srgbClr val="000000"/>
                </a:solidFill>
                <a:effectLst/>
                <a:latin typeface="Courier New" panose="02070309020205020404" pitchFamily="49" charset="0"/>
              </a:rPr>
              <a:t> (</a:t>
            </a:r>
            <a:r>
              <a:rPr lang="en-GB" sz="1200" b="0" dirty="0">
                <a:solidFill>
                  <a:srgbClr val="267F99"/>
                </a:solidFill>
                <a:effectLst/>
                <a:latin typeface="Courier New" panose="02070309020205020404" pitchFamily="49" charset="0"/>
              </a:rPr>
              <a:t>int</a:t>
            </a:r>
            <a:r>
              <a:rPr lang="en-GB" sz="1200" b="0" dirty="0">
                <a:solidFill>
                  <a:srgbClr val="000000"/>
                </a:solidFill>
                <a:effectLst/>
                <a:latin typeface="Courier New" panose="02070309020205020404" pitchFamily="49" charset="0"/>
              </a:rPr>
              <a:t> j = </a:t>
            </a:r>
            <a:r>
              <a:rPr lang="en-GB" sz="1200" b="0" dirty="0">
                <a:solidFill>
                  <a:srgbClr val="09885A"/>
                </a:solidFill>
                <a:effectLst/>
                <a:latin typeface="Courier New" panose="02070309020205020404" pitchFamily="49" charset="0"/>
              </a:rPr>
              <a:t>0</a:t>
            </a:r>
            <a:r>
              <a:rPr lang="en-GB" sz="1200" b="0" dirty="0">
                <a:solidFill>
                  <a:srgbClr val="000000"/>
                </a:solidFill>
                <a:effectLst/>
                <a:latin typeface="Courier New" panose="02070309020205020404" pitchFamily="49" charset="0"/>
              </a:rPr>
              <a:t>; j &lt; N; </a:t>
            </a:r>
            <a:r>
              <a:rPr lang="en-GB" sz="1200" b="0" dirty="0" err="1">
                <a:solidFill>
                  <a:srgbClr val="000000"/>
                </a:solidFill>
                <a:effectLst/>
                <a:latin typeface="Courier New" panose="02070309020205020404" pitchFamily="49" charset="0"/>
              </a:rPr>
              <a:t>j++</a:t>
            </a:r>
            <a:r>
              <a:rPr lang="en-GB" sz="1200" b="0" dirty="0">
                <a:solidFill>
                  <a:srgbClr val="000000"/>
                </a:solidFill>
                <a:effectLst/>
                <a:latin typeface="Courier New" panose="02070309020205020404" pitchFamily="49" charset="0"/>
              </a:rPr>
              <a:t>) {</a:t>
            </a:r>
          </a:p>
          <a:p>
            <a:r>
              <a:rPr lang="en-GB" sz="1200" b="0" dirty="0">
                <a:solidFill>
                  <a:srgbClr val="000000"/>
                </a:solidFill>
                <a:effectLst/>
                <a:latin typeface="Courier New" panose="02070309020205020404" pitchFamily="49" charset="0"/>
              </a:rPr>
              <a:t>      WL1[</a:t>
            </a:r>
            <a:r>
              <a:rPr lang="en-GB" sz="1200" b="0" dirty="0" err="1">
                <a:solidFill>
                  <a:srgbClr val="000000"/>
                </a:solidFill>
                <a:effectLst/>
                <a:latin typeface="Courier New" panose="02070309020205020404" pitchFamily="49" charset="0"/>
              </a:rPr>
              <a:t>i</a:t>
            </a:r>
            <a:r>
              <a:rPr lang="en-GB" sz="1200" b="0" dirty="0">
                <a:solidFill>
                  <a:srgbClr val="000000"/>
                </a:solidFill>
                <a:effectLst/>
                <a:latin typeface="Courier New" panose="02070309020205020404" pitchFamily="49" charset="0"/>
              </a:rPr>
              <a:t>][j] -= a * EL1[</a:t>
            </a:r>
            <a:r>
              <a:rPr lang="en-GB" sz="1200" b="0" dirty="0" err="1">
                <a:solidFill>
                  <a:srgbClr val="000000"/>
                </a:solidFill>
                <a:effectLst/>
                <a:latin typeface="Courier New" panose="02070309020205020404" pitchFamily="49" charset="0"/>
              </a:rPr>
              <a:t>i</a:t>
            </a:r>
            <a:r>
              <a:rPr lang="en-GB" sz="1200" b="0" dirty="0">
                <a:solidFill>
                  <a:srgbClr val="000000"/>
                </a:solidFill>
                <a:effectLst/>
                <a:latin typeface="Courier New" panose="02070309020205020404" pitchFamily="49" charset="0"/>
              </a:rPr>
              <a:t>] * input[j];</a:t>
            </a:r>
          </a:p>
          <a:p>
            <a:r>
              <a:rPr lang="en-GB" sz="1200" b="0" dirty="0">
                <a:solidFill>
                  <a:srgbClr val="000000"/>
                </a:solidFill>
                <a:effectLst/>
                <a:latin typeface="Courier New" panose="02070309020205020404" pitchFamily="49" charset="0"/>
              </a:rPr>
              <a:t>    }</a:t>
            </a:r>
          </a:p>
          <a:p>
            <a:r>
              <a:rPr lang="en-GB" sz="1200" b="0" dirty="0">
                <a:solidFill>
                  <a:srgbClr val="000000"/>
                </a:solidFill>
                <a:effectLst/>
                <a:latin typeface="Courier New" panose="02070309020205020404" pitchFamily="49" charset="0"/>
              </a:rPr>
              <a:t>    WL1[</a:t>
            </a:r>
            <a:r>
              <a:rPr lang="en-GB" sz="1200" b="0" dirty="0" err="1">
                <a:solidFill>
                  <a:srgbClr val="000000"/>
                </a:solidFill>
                <a:effectLst/>
                <a:latin typeface="Courier New" panose="02070309020205020404" pitchFamily="49" charset="0"/>
              </a:rPr>
              <a:t>i</a:t>
            </a:r>
            <a:r>
              <a:rPr lang="en-GB" sz="1200" b="0" dirty="0">
                <a:solidFill>
                  <a:srgbClr val="000000"/>
                </a:solidFill>
                <a:effectLst/>
                <a:latin typeface="Courier New" panose="02070309020205020404" pitchFamily="49" charset="0"/>
              </a:rPr>
              <a:t>][N] -= a * EL1[</a:t>
            </a:r>
            <a:r>
              <a:rPr lang="en-GB" sz="1200" b="0" dirty="0" err="1">
                <a:solidFill>
                  <a:srgbClr val="000000"/>
                </a:solidFill>
                <a:effectLst/>
                <a:latin typeface="Courier New" panose="02070309020205020404" pitchFamily="49" charset="0"/>
              </a:rPr>
              <a:t>i</a:t>
            </a:r>
            <a:r>
              <a:rPr lang="en-GB" sz="1200" b="0" dirty="0">
                <a:solidFill>
                  <a:srgbClr val="000000"/>
                </a:solidFill>
                <a:effectLst/>
                <a:latin typeface="Courier New" panose="02070309020205020404" pitchFamily="49" charset="0"/>
              </a:rPr>
              <a:t>];</a:t>
            </a:r>
          </a:p>
          <a:p>
            <a:r>
              <a:rPr lang="en-GB" sz="1200" b="0" dirty="0">
                <a:solidFill>
                  <a:srgbClr val="000000"/>
                </a:solidFill>
                <a:effectLst/>
                <a:latin typeface="Courier New" panose="02070309020205020404" pitchFamily="49" charset="0"/>
              </a:rPr>
              <a:t>  }</a:t>
            </a:r>
          </a:p>
          <a:p>
            <a:br>
              <a:rPr lang="en-GB" sz="1200" b="0" dirty="0">
                <a:solidFill>
                  <a:srgbClr val="000000"/>
                </a:solidFill>
                <a:effectLst/>
                <a:latin typeface="Courier New" panose="02070309020205020404" pitchFamily="49" charset="0"/>
              </a:rPr>
            </a:br>
            <a:r>
              <a:rPr lang="en-GB" sz="1200" b="0" dirty="0">
                <a:solidFill>
                  <a:srgbClr val="000000"/>
                </a:solidFill>
                <a:effectLst/>
                <a:latin typeface="Courier New" panose="02070309020205020404" pitchFamily="49" charset="0"/>
              </a:rPr>
              <a:t>}</a:t>
            </a:r>
          </a:p>
        </p:txBody>
      </p:sp>
      <p:sp>
        <p:nvSpPr>
          <p:cNvPr id="4" name="TextBox 3">
            <a:extLst>
              <a:ext uri="{FF2B5EF4-FFF2-40B4-BE49-F238E27FC236}">
                <a16:creationId xmlns:a16="http://schemas.microsoft.com/office/drawing/2014/main" id="{EE9740E0-7D10-4F91-A92D-F4F9AFBCDC70}"/>
              </a:ext>
            </a:extLst>
          </p:cNvPr>
          <p:cNvSpPr txBox="1"/>
          <p:nvPr/>
        </p:nvSpPr>
        <p:spPr>
          <a:xfrm>
            <a:off x="640828" y="4395938"/>
            <a:ext cx="9054100" cy="2192908"/>
          </a:xfrm>
          <a:prstGeom prst="rect">
            <a:avLst/>
          </a:prstGeom>
          <a:noFill/>
        </p:spPr>
        <p:txBody>
          <a:bodyPr wrap="square">
            <a:spAutoFit/>
          </a:bodyPr>
          <a:lstStyle/>
          <a:p>
            <a:r>
              <a:rPr lang="en-GB" sz="1050" b="0" dirty="0">
                <a:solidFill>
                  <a:srgbClr val="000000"/>
                </a:solidFill>
                <a:effectLst/>
                <a:latin typeface="Courier New" panose="02070309020205020404" pitchFamily="49" charset="0"/>
              </a:rPr>
              <a:t>void </a:t>
            </a:r>
            <a:r>
              <a:rPr lang="en-GB" sz="1050" b="0" dirty="0" err="1">
                <a:solidFill>
                  <a:srgbClr val="000000"/>
                </a:solidFill>
                <a:effectLst/>
                <a:latin typeface="Courier New" panose="02070309020205020404" pitchFamily="49" charset="0"/>
              </a:rPr>
              <a:t>calc_Error</a:t>
            </a:r>
            <a:r>
              <a:rPr lang="en-GB" sz="1050" b="0" dirty="0">
                <a:solidFill>
                  <a:srgbClr val="000000"/>
                </a:solidFill>
                <a:effectLst/>
                <a:latin typeface="Courier New" panose="02070309020205020404" pitchFamily="49" charset="0"/>
              </a:rPr>
              <a:t>(</a:t>
            </a:r>
            <a:r>
              <a:rPr lang="en-GB" sz="1050" b="0" dirty="0">
                <a:solidFill>
                  <a:srgbClr val="267F99"/>
                </a:solidFill>
                <a:effectLst/>
                <a:latin typeface="Courier New" panose="02070309020205020404" pitchFamily="49" charset="0"/>
              </a:rPr>
              <a:t>float</a:t>
            </a:r>
            <a:r>
              <a:rPr lang="en-GB" sz="1050" b="0" dirty="0">
                <a:solidFill>
                  <a:srgbClr val="000000"/>
                </a:solidFill>
                <a:effectLst/>
                <a:latin typeface="Courier New" panose="02070309020205020404" pitchFamily="49" charset="0"/>
              </a:rPr>
              <a:t> *target) {</a:t>
            </a:r>
          </a:p>
          <a:p>
            <a:r>
              <a:rPr lang="en-GB" sz="1050" b="0" dirty="0">
                <a:solidFill>
                  <a:srgbClr val="000000"/>
                </a:solidFill>
                <a:effectLst/>
                <a:latin typeface="Courier New" panose="02070309020205020404" pitchFamily="49" charset="0"/>
              </a:rPr>
              <a:t> </a:t>
            </a:r>
            <a:r>
              <a:rPr lang="en-GB" sz="1050" b="0" dirty="0">
                <a:solidFill>
                  <a:srgbClr val="008000"/>
                </a:solidFill>
                <a:effectLst/>
                <a:latin typeface="Courier New" panose="02070309020205020404" pitchFamily="49" charset="0"/>
              </a:rPr>
              <a:t>#no reason for parallelization we lose time  </a:t>
            </a:r>
            <a:r>
              <a:rPr lang="en-GB" sz="1050" b="0" dirty="0">
                <a:solidFill>
                  <a:srgbClr val="000000"/>
                </a:solidFill>
                <a:effectLst/>
                <a:latin typeface="Courier New" panose="02070309020205020404" pitchFamily="49" charset="0"/>
              </a:rPr>
              <a:t> </a:t>
            </a:r>
          </a:p>
          <a:p>
            <a:r>
              <a:rPr lang="en-GB" sz="1050" b="0" dirty="0">
                <a:solidFill>
                  <a:srgbClr val="AF00DB"/>
                </a:solidFill>
                <a:effectLst/>
                <a:latin typeface="Courier New" panose="02070309020205020404" pitchFamily="49" charset="0"/>
              </a:rPr>
              <a:t> for</a:t>
            </a:r>
            <a:r>
              <a:rPr lang="en-GB" sz="1050" b="0" dirty="0">
                <a:solidFill>
                  <a:srgbClr val="000000"/>
                </a:solidFill>
                <a:effectLst/>
                <a:latin typeface="Courier New" panose="02070309020205020404" pitchFamily="49" charset="0"/>
              </a:rPr>
              <a:t> (</a:t>
            </a:r>
            <a:r>
              <a:rPr lang="en-GB" sz="1050" b="0" dirty="0">
                <a:solidFill>
                  <a:srgbClr val="267F99"/>
                </a:solidFill>
                <a:effectLst/>
                <a:latin typeface="Courier New" panose="02070309020205020404" pitchFamily="49" charset="0"/>
              </a:rPr>
              <a:t>int</a:t>
            </a:r>
            <a:r>
              <a:rPr lang="en-GB" sz="1050" b="0" dirty="0">
                <a:solidFill>
                  <a:srgbClr val="000000"/>
                </a:solidFill>
                <a:effectLst/>
                <a:latin typeface="Courier New" panose="02070309020205020404" pitchFamily="49" charset="0"/>
              </a:rPr>
              <a:t> </a:t>
            </a:r>
            <a:r>
              <a:rPr lang="en-GB" sz="1050" b="0" dirty="0" err="1">
                <a:solidFill>
                  <a:srgbClr val="000000"/>
                </a:solidFill>
                <a:effectLst/>
                <a:latin typeface="Courier New" panose="02070309020205020404" pitchFamily="49" charset="0"/>
              </a:rPr>
              <a:t>i</a:t>
            </a:r>
            <a:r>
              <a:rPr lang="en-GB" sz="1050" b="0" dirty="0">
                <a:solidFill>
                  <a:srgbClr val="000000"/>
                </a:solidFill>
                <a:effectLst/>
                <a:latin typeface="Courier New" panose="02070309020205020404" pitchFamily="49" charset="0"/>
              </a:rPr>
              <a:t> = </a:t>
            </a:r>
            <a:r>
              <a:rPr lang="en-GB" sz="1050" b="0" dirty="0">
                <a:solidFill>
                  <a:srgbClr val="09885A"/>
                </a:solidFill>
                <a:effectLst/>
                <a:latin typeface="Courier New" panose="02070309020205020404" pitchFamily="49" charset="0"/>
              </a:rPr>
              <a:t>0</a:t>
            </a:r>
            <a:r>
              <a:rPr lang="en-GB" sz="1050" b="0" dirty="0">
                <a:solidFill>
                  <a:srgbClr val="000000"/>
                </a:solidFill>
                <a:effectLst/>
                <a:latin typeface="Courier New" panose="02070309020205020404" pitchFamily="49" charset="0"/>
              </a:rPr>
              <a:t>; </a:t>
            </a:r>
            <a:r>
              <a:rPr lang="en-GB" sz="1050" b="0" dirty="0" err="1">
                <a:solidFill>
                  <a:srgbClr val="000000"/>
                </a:solidFill>
                <a:effectLst/>
                <a:latin typeface="Courier New" panose="02070309020205020404" pitchFamily="49" charset="0"/>
              </a:rPr>
              <a:t>i</a:t>
            </a:r>
            <a:r>
              <a:rPr lang="en-GB" sz="1050" b="0" dirty="0">
                <a:solidFill>
                  <a:srgbClr val="000000"/>
                </a:solidFill>
                <a:effectLst/>
                <a:latin typeface="Courier New" panose="02070309020205020404" pitchFamily="49" charset="0"/>
              </a:rPr>
              <a:t> &lt; L2; </a:t>
            </a:r>
            <a:r>
              <a:rPr lang="en-GB" sz="1050" b="0" dirty="0" err="1">
                <a:solidFill>
                  <a:srgbClr val="000000"/>
                </a:solidFill>
                <a:effectLst/>
                <a:latin typeface="Courier New" panose="02070309020205020404" pitchFamily="49" charset="0"/>
              </a:rPr>
              <a:t>i</a:t>
            </a:r>
            <a:r>
              <a:rPr lang="en-GB" sz="1050" b="0" dirty="0">
                <a:solidFill>
                  <a:srgbClr val="000000"/>
                </a:solidFill>
                <a:effectLst/>
                <a:latin typeface="Courier New" panose="02070309020205020404" pitchFamily="49" charset="0"/>
              </a:rPr>
              <a:t>++) {</a:t>
            </a:r>
          </a:p>
          <a:p>
            <a:r>
              <a:rPr lang="en-GB" sz="1050" b="0" dirty="0">
                <a:solidFill>
                  <a:srgbClr val="000000"/>
                </a:solidFill>
                <a:effectLst/>
                <a:latin typeface="Courier New" panose="02070309020205020404" pitchFamily="49" charset="0"/>
              </a:rPr>
              <a:t>    EL2[</a:t>
            </a:r>
            <a:r>
              <a:rPr lang="en-GB" sz="1050" b="0" dirty="0" err="1">
                <a:solidFill>
                  <a:srgbClr val="000000"/>
                </a:solidFill>
                <a:effectLst/>
                <a:latin typeface="Courier New" panose="02070309020205020404" pitchFamily="49" charset="0"/>
              </a:rPr>
              <a:t>i</a:t>
            </a:r>
            <a:r>
              <a:rPr lang="en-GB" sz="1050" b="0" dirty="0">
                <a:solidFill>
                  <a:srgbClr val="000000"/>
                </a:solidFill>
                <a:effectLst/>
                <a:latin typeface="Courier New" panose="02070309020205020404" pitchFamily="49" charset="0"/>
              </a:rPr>
              <a:t>] = (OL2[</a:t>
            </a:r>
            <a:r>
              <a:rPr lang="en-GB" sz="1050" b="0" dirty="0" err="1">
                <a:solidFill>
                  <a:srgbClr val="000000"/>
                </a:solidFill>
                <a:effectLst/>
                <a:latin typeface="Courier New" panose="02070309020205020404" pitchFamily="49" charset="0"/>
              </a:rPr>
              <a:t>i</a:t>
            </a:r>
            <a:r>
              <a:rPr lang="en-GB" sz="1050" b="0" dirty="0">
                <a:solidFill>
                  <a:srgbClr val="000000"/>
                </a:solidFill>
                <a:effectLst/>
                <a:latin typeface="Courier New" panose="02070309020205020404" pitchFamily="49" charset="0"/>
              </a:rPr>
              <a:t>] - target[</a:t>
            </a:r>
            <a:r>
              <a:rPr lang="en-GB" sz="1050" b="0" dirty="0" err="1">
                <a:solidFill>
                  <a:srgbClr val="000000"/>
                </a:solidFill>
                <a:effectLst/>
                <a:latin typeface="Courier New" panose="02070309020205020404" pitchFamily="49" charset="0"/>
              </a:rPr>
              <a:t>i</a:t>
            </a:r>
            <a:r>
              <a:rPr lang="en-GB" sz="1050" b="0" dirty="0">
                <a:solidFill>
                  <a:srgbClr val="000000"/>
                </a:solidFill>
                <a:effectLst/>
                <a:latin typeface="Courier New" panose="02070309020205020404" pitchFamily="49" charset="0"/>
              </a:rPr>
              <a:t>]) * (</a:t>
            </a:r>
            <a:r>
              <a:rPr lang="en-GB" sz="1050" b="0" dirty="0" err="1">
                <a:solidFill>
                  <a:srgbClr val="000000"/>
                </a:solidFill>
                <a:effectLst/>
                <a:latin typeface="Courier New" panose="02070309020205020404" pitchFamily="49" charset="0"/>
              </a:rPr>
              <a:t>derivative_Sigmoid</a:t>
            </a:r>
            <a:r>
              <a:rPr lang="en-GB" sz="1050" b="0" dirty="0">
                <a:solidFill>
                  <a:srgbClr val="000000"/>
                </a:solidFill>
                <a:effectLst/>
                <a:latin typeface="Courier New" panose="02070309020205020404" pitchFamily="49" charset="0"/>
              </a:rPr>
              <a:t>(OL2[</a:t>
            </a:r>
            <a:r>
              <a:rPr lang="en-GB" sz="1050" b="0" dirty="0" err="1">
                <a:solidFill>
                  <a:srgbClr val="000000"/>
                </a:solidFill>
                <a:effectLst/>
                <a:latin typeface="Courier New" panose="02070309020205020404" pitchFamily="49" charset="0"/>
              </a:rPr>
              <a:t>i</a:t>
            </a:r>
            <a:r>
              <a:rPr lang="en-GB" sz="1050" b="0" dirty="0">
                <a:solidFill>
                  <a:srgbClr val="000000"/>
                </a:solidFill>
                <a:effectLst/>
                <a:latin typeface="Courier New" panose="02070309020205020404" pitchFamily="49" charset="0"/>
              </a:rPr>
              <a:t>])+a);</a:t>
            </a:r>
          </a:p>
          <a:p>
            <a:r>
              <a:rPr lang="en-GB" sz="1050" b="0" dirty="0">
                <a:solidFill>
                  <a:srgbClr val="000000"/>
                </a:solidFill>
                <a:effectLst/>
                <a:latin typeface="Courier New" panose="02070309020205020404" pitchFamily="49" charset="0"/>
              </a:rPr>
              <a:t>  }</a:t>
            </a:r>
          </a:p>
          <a:p>
            <a:r>
              <a:rPr lang="en-GB" sz="1050" b="0" dirty="0">
                <a:solidFill>
                  <a:srgbClr val="000000"/>
                </a:solidFill>
                <a:effectLst/>
                <a:latin typeface="Courier New" panose="02070309020205020404" pitchFamily="49" charset="0"/>
              </a:rPr>
              <a:t>  </a:t>
            </a:r>
            <a:r>
              <a:rPr lang="en-GB" sz="1050" b="0" dirty="0">
                <a:solidFill>
                  <a:srgbClr val="008000"/>
                </a:solidFill>
                <a:effectLst/>
                <a:latin typeface="Courier New" panose="02070309020205020404" pitchFamily="49" charset="0"/>
              </a:rPr>
              <a:t>#pragma </a:t>
            </a:r>
            <a:r>
              <a:rPr lang="en-GB" sz="1050" b="0" dirty="0" err="1">
                <a:solidFill>
                  <a:srgbClr val="008000"/>
                </a:solidFill>
                <a:effectLst/>
                <a:latin typeface="Courier New" panose="02070309020205020404" pitchFamily="49" charset="0"/>
              </a:rPr>
              <a:t>omp</a:t>
            </a:r>
            <a:r>
              <a:rPr lang="en-GB" sz="1050" b="0" dirty="0">
                <a:solidFill>
                  <a:srgbClr val="008000"/>
                </a:solidFill>
                <a:effectLst/>
                <a:latin typeface="Courier New" panose="02070309020205020404" pitchFamily="49" charset="0"/>
              </a:rPr>
              <a:t> parallel for</a:t>
            </a:r>
            <a:endParaRPr lang="en-GB" sz="1050" b="0" dirty="0">
              <a:solidFill>
                <a:srgbClr val="000000"/>
              </a:solidFill>
              <a:effectLst/>
              <a:latin typeface="Courier New" panose="02070309020205020404" pitchFamily="49" charset="0"/>
            </a:endParaRPr>
          </a:p>
          <a:p>
            <a:r>
              <a:rPr lang="en-GB" sz="1050" b="0" dirty="0">
                <a:solidFill>
                  <a:srgbClr val="000000"/>
                </a:solidFill>
                <a:effectLst/>
                <a:latin typeface="Courier New" panose="02070309020205020404" pitchFamily="49" charset="0"/>
              </a:rPr>
              <a:t>  </a:t>
            </a:r>
            <a:r>
              <a:rPr lang="en-GB" sz="1050" b="0" dirty="0">
                <a:solidFill>
                  <a:srgbClr val="AF00DB"/>
                </a:solidFill>
                <a:effectLst/>
                <a:latin typeface="Courier New" panose="02070309020205020404" pitchFamily="49" charset="0"/>
              </a:rPr>
              <a:t>for</a:t>
            </a:r>
            <a:r>
              <a:rPr lang="en-GB" sz="1050" b="0" dirty="0">
                <a:solidFill>
                  <a:srgbClr val="000000"/>
                </a:solidFill>
                <a:effectLst/>
                <a:latin typeface="Courier New" panose="02070309020205020404" pitchFamily="49" charset="0"/>
              </a:rPr>
              <a:t> (</a:t>
            </a:r>
            <a:r>
              <a:rPr lang="en-GB" sz="1050" b="0" dirty="0">
                <a:solidFill>
                  <a:srgbClr val="267F99"/>
                </a:solidFill>
                <a:effectLst/>
                <a:latin typeface="Courier New" panose="02070309020205020404" pitchFamily="49" charset="0"/>
              </a:rPr>
              <a:t>int</a:t>
            </a:r>
            <a:r>
              <a:rPr lang="en-GB" sz="1050" b="0" dirty="0">
                <a:solidFill>
                  <a:srgbClr val="000000"/>
                </a:solidFill>
                <a:effectLst/>
                <a:latin typeface="Courier New" panose="02070309020205020404" pitchFamily="49" charset="0"/>
              </a:rPr>
              <a:t> </a:t>
            </a:r>
            <a:r>
              <a:rPr lang="en-GB" sz="1050" b="0" dirty="0" err="1">
                <a:solidFill>
                  <a:srgbClr val="000000"/>
                </a:solidFill>
                <a:effectLst/>
                <a:latin typeface="Courier New" panose="02070309020205020404" pitchFamily="49" charset="0"/>
              </a:rPr>
              <a:t>i</a:t>
            </a:r>
            <a:r>
              <a:rPr lang="en-GB" sz="1050" b="0" dirty="0">
                <a:solidFill>
                  <a:srgbClr val="000000"/>
                </a:solidFill>
                <a:effectLst/>
                <a:latin typeface="Courier New" panose="02070309020205020404" pitchFamily="49" charset="0"/>
              </a:rPr>
              <a:t> = </a:t>
            </a:r>
            <a:r>
              <a:rPr lang="en-GB" sz="1050" b="0" dirty="0">
                <a:solidFill>
                  <a:srgbClr val="09885A"/>
                </a:solidFill>
                <a:effectLst/>
                <a:latin typeface="Courier New" panose="02070309020205020404" pitchFamily="49" charset="0"/>
              </a:rPr>
              <a:t>0</a:t>
            </a:r>
            <a:r>
              <a:rPr lang="en-GB" sz="1050" b="0" dirty="0">
                <a:solidFill>
                  <a:srgbClr val="000000"/>
                </a:solidFill>
                <a:effectLst/>
                <a:latin typeface="Courier New" panose="02070309020205020404" pitchFamily="49" charset="0"/>
              </a:rPr>
              <a:t>; </a:t>
            </a:r>
            <a:r>
              <a:rPr lang="en-GB" sz="1050" b="0" dirty="0" err="1">
                <a:solidFill>
                  <a:srgbClr val="000000"/>
                </a:solidFill>
                <a:effectLst/>
                <a:latin typeface="Courier New" panose="02070309020205020404" pitchFamily="49" charset="0"/>
              </a:rPr>
              <a:t>i</a:t>
            </a:r>
            <a:r>
              <a:rPr lang="en-GB" sz="1050" b="0" dirty="0">
                <a:solidFill>
                  <a:srgbClr val="000000"/>
                </a:solidFill>
                <a:effectLst/>
                <a:latin typeface="Courier New" panose="02070309020205020404" pitchFamily="49" charset="0"/>
              </a:rPr>
              <a:t> &lt; L1; </a:t>
            </a:r>
            <a:r>
              <a:rPr lang="en-GB" sz="1050" b="0" dirty="0" err="1">
                <a:solidFill>
                  <a:srgbClr val="000000"/>
                </a:solidFill>
                <a:effectLst/>
                <a:latin typeface="Courier New" panose="02070309020205020404" pitchFamily="49" charset="0"/>
              </a:rPr>
              <a:t>i</a:t>
            </a:r>
            <a:r>
              <a:rPr lang="en-GB" sz="1050" b="0" dirty="0">
                <a:solidFill>
                  <a:srgbClr val="000000"/>
                </a:solidFill>
                <a:effectLst/>
                <a:latin typeface="Courier New" panose="02070309020205020404" pitchFamily="49" charset="0"/>
              </a:rPr>
              <a:t>++) {</a:t>
            </a:r>
          </a:p>
          <a:p>
            <a:r>
              <a:rPr lang="en-GB" sz="1050" b="0" dirty="0">
                <a:solidFill>
                  <a:srgbClr val="000000"/>
                </a:solidFill>
                <a:effectLst/>
                <a:latin typeface="Courier New" panose="02070309020205020404" pitchFamily="49" charset="0"/>
              </a:rPr>
              <a:t>    EL1[</a:t>
            </a:r>
            <a:r>
              <a:rPr lang="en-GB" sz="1050" b="0" dirty="0" err="1">
                <a:solidFill>
                  <a:srgbClr val="000000"/>
                </a:solidFill>
                <a:effectLst/>
                <a:latin typeface="Courier New" panose="02070309020205020404" pitchFamily="49" charset="0"/>
              </a:rPr>
              <a:t>i</a:t>
            </a:r>
            <a:r>
              <a:rPr lang="en-GB" sz="1050" b="0" dirty="0">
                <a:solidFill>
                  <a:srgbClr val="000000"/>
                </a:solidFill>
                <a:effectLst/>
                <a:latin typeface="Courier New" panose="02070309020205020404" pitchFamily="49" charset="0"/>
              </a:rPr>
              <a:t>] = </a:t>
            </a:r>
            <a:r>
              <a:rPr lang="en-GB" sz="1050" b="0" dirty="0">
                <a:solidFill>
                  <a:srgbClr val="09885A"/>
                </a:solidFill>
                <a:effectLst/>
                <a:latin typeface="Courier New" panose="02070309020205020404" pitchFamily="49" charset="0"/>
              </a:rPr>
              <a:t>0</a:t>
            </a:r>
            <a:r>
              <a:rPr lang="en-GB" sz="1050" b="0" dirty="0">
                <a:solidFill>
                  <a:srgbClr val="000000"/>
                </a:solidFill>
                <a:effectLst/>
                <a:latin typeface="Courier New" panose="02070309020205020404" pitchFamily="49" charset="0"/>
              </a:rPr>
              <a:t>;</a:t>
            </a:r>
          </a:p>
          <a:p>
            <a:r>
              <a:rPr lang="en-GB" sz="1050" b="0" dirty="0">
                <a:solidFill>
                  <a:srgbClr val="000000"/>
                </a:solidFill>
                <a:effectLst/>
                <a:latin typeface="Courier New" panose="02070309020205020404" pitchFamily="49" charset="0"/>
              </a:rPr>
              <a:t>    </a:t>
            </a:r>
            <a:r>
              <a:rPr lang="en-GB" sz="1050" b="0" dirty="0">
                <a:solidFill>
                  <a:srgbClr val="AF00DB"/>
                </a:solidFill>
                <a:effectLst/>
                <a:latin typeface="Courier New" panose="02070309020205020404" pitchFamily="49" charset="0"/>
              </a:rPr>
              <a:t>for</a:t>
            </a:r>
            <a:r>
              <a:rPr lang="en-GB" sz="1050" b="0" dirty="0">
                <a:solidFill>
                  <a:srgbClr val="000000"/>
                </a:solidFill>
                <a:effectLst/>
                <a:latin typeface="Courier New" panose="02070309020205020404" pitchFamily="49" charset="0"/>
              </a:rPr>
              <a:t> (</a:t>
            </a:r>
            <a:r>
              <a:rPr lang="en-GB" sz="1050" b="0" dirty="0">
                <a:solidFill>
                  <a:srgbClr val="267F99"/>
                </a:solidFill>
                <a:effectLst/>
                <a:latin typeface="Courier New" panose="02070309020205020404" pitchFamily="49" charset="0"/>
              </a:rPr>
              <a:t>int</a:t>
            </a:r>
            <a:r>
              <a:rPr lang="en-GB" sz="1050" b="0" dirty="0">
                <a:solidFill>
                  <a:srgbClr val="000000"/>
                </a:solidFill>
                <a:effectLst/>
                <a:latin typeface="Courier New" panose="02070309020205020404" pitchFamily="49" charset="0"/>
              </a:rPr>
              <a:t> i2 = </a:t>
            </a:r>
            <a:r>
              <a:rPr lang="en-GB" sz="1050" b="0" dirty="0">
                <a:solidFill>
                  <a:srgbClr val="09885A"/>
                </a:solidFill>
                <a:effectLst/>
                <a:latin typeface="Courier New" panose="02070309020205020404" pitchFamily="49" charset="0"/>
              </a:rPr>
              <a:t>0</a:t>
            </a:r>
            <a:r>
              <a:rPr lang="en-GB" sz="1050" b="0" dirty="0">
                <a:solidFill>
                  <a:srgbClr val="000000"/>
                </a:solidFill>
                <a:effectLst/>
                <a:latin typeface="Courier New" panose="02070309020205020404" pitchFamily="49" charset="0"/>
              </a:rPr>
              <a:t>; i2 &lt; L2; i2++) {</a:t>
            </a:r>
          </a:p>
          <a:p>
            <a:r>
              <a:rPr lang="en-GB" sz="1050" b="0" dirty="0">
                <a:solidFill>
                  <a:srgbClr val="000000"/>
                </a:solidFill>
                <a:effectLst/>
                <a:latin typeface="Courier New" panose="02070309020205020404" pitchFamily="49" charset="0"/>
              </a:rPr>
              <a:t>      EL1[</a:t>
            </a:r>
            <a:r>
              <a:rPr lang="en-GB" sz="1050" b="0" dirty="0" err="1">
                <a:solidFill>
                  <a:srgbClr val="000000"/>
                </a:solidFill>
                <a:effectLst/>
                <a:latin typeface="Courier New" panose="02070309020205020404" pitchFamily="49" charset="0"/>
              </a:rPr>
              <a:t>i</a:t>
            </a:r>
            <a:r>
              <a:rPr lang="en-GB" sz="1050" b="0" dirty="0">
                <a:solidFill>
                  <a:srgbClr val="000000"/>
                </a:solidFill>
                <a:effectLst/>
                <a:latin typeface="Courier New" panose="02070309020205020404" pitchFamily="49" charset="0"/>
              </a:rPr>
              <a:t>] += EL2[i2] * WL2[i2][</a:t>
            </a:r>
            <a:r>
              <a:rPr lang="en-GB" sz="1050" b="0" dirty="0" err="1">
                <a:solidFill>
                  <a:srgbClr val="000000"/>
                </a:solidFill>
                <a:effectLst/>
                <a:latin typeface="Courier New" panose="02070309020205020404" pitchFamily="49" charset="0"/>
              </a:rPr>
              <a:t>i</a:t>
            </a:r>
            <a:r>
              <a:rPr lang="en-GB" sz="1050" b="0" dirty="0">
                <a:solidFill>
                  <a:srgbClr val="000000"/>
                </a:solidFill>
                <a:effectLst/>
                <a:latin typeface="Courier New" panose="02070309020205020404" pitchFamily="49" charset="0"/>
              </a:rPr>
              <a:t>] * (</a:t>
            </a:r>
            <a:r>
              <a:rPr lang="en-GB" sz="1050" b="0" dirty="0" err="1">
                <a:solidFill>
                  <a:srgbClr val="000000"/>
                </a:solidFill>
                <a:effectLst/>
                <a:latin typeface="Courier New" panose="02070309020205020404" pitchFamily="49" charset="0"/>
              </a:rPr>
              <a:t>derivative_Sigmoid</a:t>
            </a:r>
            <a:r>
              <a:rPr lang="en-GB" sz="1050" b="0" dirty="0">
                <a:solidFill>
                  <a:srgbClr val="000000"/>
                </a:solidFill>
                <a:effectLst/>
                <a:latin typeface="Courier New" panose="02070309020205020404" pitchFamily="49" charset="0"/>
              </a:rPr>
              <a:t>(OL1[</a:t>
            </a:r>
            <a:r>
              <a:rPr lang="en-GB" sz="1050" b="0" dirty="0" err="1">
                <a:solidFill>
                  <a:srgbClr val="000000"/>
                </a:solidFill>
                <a:effectLst/>
                <a:latin typeface="Courier New" panose="02070309020205020404" pitchFamily="49" charset="0"/>
              </a:rPr>
              <a:t>i</a:t>
            </a:r>
            <a:r>
              <a:rPr lang="en-GB" sz="1050" b="0" dirty="0">
                <a:solidFill>
                  <a:srgbClr val="000000"/>
                </a:solidFill>
                <a:effectLst/>
                <a:latin typeface="Courier New" panose="02070309020205020404" pitchFamily="49" charset="0"/>
              </a:rPr>
              <a:t>])+a);</a:t>
            </a:r>
          </a:p>
          <a:p>
            <a:r>
              <a:rPr lang="en-GB" sz="1050" b="0" dirty="0">
                <a:solidFill>
                  <a:srgbClr val="000000"/>
                </a:solidFill>
                <a:effectLst/>
                <a:latin typeface="Courier New" panose="02070309020205020404" pitchFamily="49" charset="0"/>
              </a:rPr>
              <a:t>    }</a:t>
            </a:r>
          </a:p>
          <a:p>
            <a:r>
              <a:rPr lang="en-GB" sz="1050" b="0" dirty="0">
                <a:solidFill>
                  <a:srgbClr val="000000"/>
                </a:solidFill>
                <a:effectLst/>
                <a:latin typeface="Courier New" panose="02070309020205020404" pitchFamily="49" charset="0"/>
              </a:rPr>
              <a:t>  }</a:t>
            </a:r>
          </a:p>
          <a:p>
            <a:r>
              <a:rPr lang="en-GB" sz="1050" b="0" dirty="0">
                <a:solidFill>
                  <a:srgbClr val="000000"/>
                </a:solidFill>
                <a:effectLst/>
                <a:latin typeface="Courier New" panose="02070309020205020404" pitchFamily="49" charset="0"/>
              </a:rPr>
              <a:t>}</a:t>
            </a:r>
          </a:p>
        </p:txBody>
      </p:sp>
      <p:sp>
        <p:nvSpPr>
          <p:cNvPr id="10" name="Subtitle 9">
            <a:extLst>
              <a:ext uri="{FF2B5EF4-FFF2-40B4-BE49-F238E27FC236}">
                <a16:creationId xmlns:a16="http://schemas.microsoft.com/office/drawing/2014/main" id="{FA8D175A-41B5-4711-BEE6-A011EC6C2625}"/>
              </a:ext>
            </a:extLst>
          </p:cNvPr>
          <p:cNvSpPr>
            <a:spLocks noGrp="1"/>
          </p:cNvSpPr>
          <p:nvPr>
            <p:ph type="subTitle" idx="1"/>
          </p:nvPr>
        </p:nvSpPr>
        <p:spPr>
          <a:xfrm>
            <a:off x="1524000" y="171118"/>
            <a:ext cx="9144000" cy="783531"/>
          </a:xfrm>
        </p:spPr>
        <p:txBody>
          <a:bodyPr>
            <a:normAutofit/>
          </a:bodyPr>
          <a:lstStyle/>
          <a:p>
            <a:pPr algn="l"/>
            <a:r>
              <a:rPr lang="en-GB" sz="2600" dirty="0"/>
              <a:t>The calculation for our network are done by this 3 functions </a:t>
            </a:r>
          </a:p>
        </p:txBody>
      </p:sp>
    </p:spTree>
    <p:extLst>
      <p:ext uri="{BB962C8B-B14F-4D97-AF65-F5344CB8AC3E}">
        <p14:creationId xmlns:p14="http://schemas.microsoft.com/office/powerpoint/2010/main" val="3654747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0C656B-47C1-4502-9E5D-2272EC27026C}"/>
              </a:ext>
            </a:extLst>
          </p:cNvPr>
          <p:cNvSpPr>
            <a:spLocks noGrp="1"/>
          </p:cNvSpPr>
          <p:nvPr>
            <p:ph idx="1"/>
          </p:nvPr>
        </p:nvSpPr>
        <p:spPr>
          <a:xfrm>
            <a:off x="838200" y="630488"/>
            <a:ext cx="10515600" cy="2505744"/>
          </a:xfrm>
        </p:spPr>
        <p:txBody>
          <a:bodyPr>
            <a:normAutofit/>
          </a:bodyPr>
          <a:lstStyle/>
          <a:p>
            <a:pPr marL="0" indent="0">
              <a:buNone/>
            </a:pPr>
            <a:r>
              <a:rPr lang="en-GB" sz="2600" dirty="0">
                <a:latin typeface="+mj-lt"/>
              </a:rPr>
              <a:t>We run our code on google </a:t>
            </a:r>
            <a:r>
              <a:rPr lang="en-GB" sz="2600" dirty="0" err="1">
                <a:latin typeface="+mj-lt"/>
              </a:rPr>
              <a:t>colab</a:t>
            </a:r>
            <a:r>
              <a:rPr lang="en-GB" sz="2600" dirty="0">
                <a:latin typeface="+mj-lt"/>
              </a:rPr>
              <a:t>. </a:t>
            </a:r>
            <a:r>
              <a:rPr lang="en-GB" sz="2600" b="0" i="0" dirty="0">
                <a:solidFill>
                  <a:srgbClr val="212121"/>
                </a:solidFill>
                <a:effectLst/>
                <a:latin typeface="+mj-lt"/>
              </a:rPr>
              <a:t>Time for 60000 epochs no optimization 6 min 22 sec. We run the code a second time now taking advantage of  vectorization and using both threads of the CPU. Time for 60000 epochs -O3 optimization plus using 2 threads 53sec 7.2x faster. Now that we have made our neural network as fast as possible on the CPU it’s time to try to run it on the GPU. First we are going to make a fast intro to CUDA </a:t>
            </a:r>
            <a:endParaRPr lang="en-GB" sz="2600" dirty="0">
              <a:latin typeface="+mj-lt"/>
            </a:endParaRPr>
          </a:p>
        </p:txBody>
      </p:sp>
    </p:spTree>
    <p:extLst>
      <p:ext uri="{BB962C8B-B14F-4D97-AF65-F5344CB8AC3E}">
        <p14:creationId xmlns:p14="http://schemas.microsoft.com/office/powerpoint/2010/main" val="1224814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id="{9C453E7F-67AA-40C6-9D7D-2E7D39ECA6F7}"/>
              </a:ext>
            </a:extLst>
          </p:cNvPr>
          <p:cNvPicPr>
            <a:picLocks noChangeAspect="1"/>
          </p:cNvPicPr>
          <p:nvPr/>
        </p:nvPicPr>
        <p:blipFill rotWithShape="1">
          <a:blip r:embed="rId2">
            <a:extLst>
              <a:ext uri="{28A0092B-C50C-407E-A947-70E740481C1C}">
                <a14:useLocalDpi xmlns:a14="http://schemas.microsoft.com/office/drawing/2010/main" val="0"/>
              </a:ext>
            </a:extLst>
          </a:blip>
          <a:srcRect l="19515" t="23946" r="20714" b="16190"/>
          <a:stretch/>
        </p:blipFill>
        <p:spPr>
          <a:xfrm>
            <a:off x="0" y="0"/>
            <a:ext cx="12192000" cy="6858000"/>
          </a:xfrm>
          <a:prstGeom prst="rect">
            <a:avLst/>
          </a:prstGeom>
        </p:spPr>
      </p:pic>
    </p:spTree>
    <p:extLst>
      <p:ext uri="{BB962C8B-B14F-4D97-AF65-F5344CB8AC3E}">
        <p14:creationId xmlns:p14="http://schemas.microsoft.com/office/powerpoint/2010/main" val="3923158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id="{E176BF91-481B-4D0A-88B8-1D884181C5F2}"/>
              </a:ext>
            </a:extLst>
          </p:cNvPr>
          <p:cNvPicPr>
            <a:picLocks noChangeAspect="1"/>
          </p:cNvPicPr>
          <p:nvPr/>
        </p:nvPicPr>
        <p:blipFill rotWithShape="1">
          <a:blip r:embed="rId2">
            <a:extLst>
              <a:ext uri="{28A0092B-C50C-407E-A947-70E740481C1C}">
                <a14:useLocalDpi xmlns:a14="http://schemas.microsoft.com/office/drawing/2010/main" val="0"/>
              </a:ext>
            </a:extLst>
          </a:blip>
          <a:srcRect l="19668" t="30340" r="20638" b="10068"/>
          <a:stretch/>
        </p:blipFill>
        <p:spPr>
          <a:xfrm>
            <a:off x="0" y="0"/>
            <a:ext cx="12192000" cy="6858000"/>
          </a:xfrm>
          <a:prstGeom prst="rect">
            <a:avLst/>
          </a:prstGeom>
        </p:spPr>
      </p:pic>
    </p:spTree>
    <p:extLst>
      <p:ext uri="{BB962C8B-B14F-4D97-AF65-F5344CB8AC3E}">
        <p14:creationId xmlns:p14="http://schemas.microsoft.com/office/powerpoint/2010/main" val="1958178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6A1BBD-A8B9-43F2-A65C-E6036C58C097}"/>
              </a:ext>
            </a:extLst>
          </p:cNvPr>
          <p:cNvPicPr>
            <a:picLocks noChangeAspect="1"/>
          </p:cNvPicPr>
          <p:nvPr/>
        </p:nvPicPr>
        <p:blipFill rotWithShape="1">
          <a:blip r:embed="rId2">
            <a:extLst>
              <a:ext uri="{28A0092B-C50C-407E-A947-70E740481C1C}">
                <a14:useLocalDpi xmlns:a14="http://schemas.microsoft.com/office/drawing/2010/main" val="0"/>
              </a:ext>
            </a:extLst>
          </a:blip>
          <a:srcRect l="19898" t="35511" r="20561" b="4489"/>
          <a:stretch/>
        </p:blipFill>
        <p:spPr>
          <a:xfrm>
            <a:off x="0" y="0"/>
            <a:ext cx="12192000" cy="6858000"/>
          </a:xfrm>
          <a:prstGeom prst="rect">
            <a:avLst/>
          </a:prstGeom>
        </p:spPr>
      </p:pic>
    </p:spTree>
    <p:extLst>
      <p:ext uri="{BB962C8B-B14F-4D97-AF65-F5344CB8AC3E}">
        <p14:creationId xmlns:p14="http://schemas.microsoft.com/office/powerpoint/2010/main" val="29306328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aphical user interface&#10;&#10;Description automatically generated">
            <a:extLst>
              <a:ext uri="{FF2B5EF4-FFF2-40B4-BE49-F238E27FC236}">
                <a16:creationId xmlns:a16="http://schemas.microsoft.com/office/drawing/2014/main" id="{03DD189E-6A2D-4FE0-BC7B-00A492E72165}"/>
              </a:ext>
            </a:extLst>
          </p:cNvPr>
          <p:cNvPicPr>
            <a:picLocks noChangeAspect="1"/>
          </p:cNvPicPr>
          <p:nvPr/>
        </p:nvPicPr>
        <p:blipFill rotWithShape="1">
          <a:blip r:embed="rId2">
            <a:extLst>
              <a:ext uri="{28A0092B-C50C-407E-A947-70E740481C1C}">
                <a14:useLocalDpi xmlns:a14="http://schemas.microsoft.com/office/drawing/2010/main" val="0"/>
              </a:ext>
            </a:extLst>
          </a:blip>
          <a:srcRect l="5729" t="14757" r="6403"/>
          <a:stretch/>
        </p:blipFill>
        <p:spPr>
          <a:xfrm>
            <a:off x="0" y="1"/>
            <a:ext cx="12192000" cy="6858000"/>
          </a:xfrm>
          <a:prstGeom prst="rect">
            <a:avLst/>
          </a:prstGeom>
        </p:spPr>
      </p:pic>
    </p:spTree>
    <p:extLst>
      <p:ext uri="{BB962C8B-B14F-4D97-AF65-F5344CB8AC3E}">
        <p14:creationId xmlns:p14="http://schemas.microsoft.com/office/powerpoint/2010/main" val="1736941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text, application&#10;&#10;Description automatically generated">
            <a:extLst>
              <a:ext uri="{FF2B5EF4-FFF2-40B4-BE49-F238E27FC236}">
                <a16:creationId xmlns:a16="http://schemas.microsoft.com/office/drawing/2014/main" id="{09B60280-87FA-4B1A-A821-859CD9DF0EE8}"/>
              </a:ext>
            </a:extLst>
          </p:cNvPr>
          <p:cNvPicPr>
            <a:picLocks noChangeAspect="1"/>
          </p:cNvPicPr>
          <p:nvPr/>
        </p:nvPicPr>
        <p:blipFill rotWithShape="1">
          <a:blip r:embed="rId2">
            <a:extLst>
              <a:ext uri="{28A0092B-C50C-407E-A947-70E740481C1C}">
                <a14:useLocalDpi xmlns:a14="http://schemas.microsoft.com/office/drawing/2010/main" val="0"/>
              </a:ext>
            </a:extLst>
          </a:blip>
          <a:srcRect l="15043" t="50000" r="44865" b="19814"/>
          <a:stretch/>
        </p:blipFill>
        <p:spPr>
          <a:xfrm>
            <a:off x="243669" y="950493"/>
            <a:ext cx="11704661" cy="4957014"/>
          </a:xfrm>
          <a:prstGeom prst="rect">
            <a:avLst/>
          </a:prstGeom>
        </p:spPr>
      </p:pic>
    </p:spTree>
    <p:extLst>
      <p:ext uri="{BB962C8B-B14F-4D97-AF65-F5344CB8AC3E}">
        <p14:creationId xmlns:p14="http://schemas.microsoft.com/office/powerpoint/2010/main" val="3305165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picture containing armor, automaton&#10;&#10;Description automatically generated">
            <a:extLst>
              <a:ext uri="{FF2B5EF4-FFF2-40B4-BE49-F238E27FC236}">
                <a16:creationId xmlns:a16="http://schemas.microsoft.com/office/drawing/2014/main" id="{95897606-5218-44CF-8F47-A449DA21DB11}"/>
              </a:ext>
            </a:extLst>
          </p:cNvPr>
          <p:cNvPicPr>
            <a:picLocks noChangeAspect="1"/>
          </p:cNvPicPr>
          <p:nvPr/>
        </p:nvPicPr>
        <p:blipFill rotWithShape="1">
          <a:blip r:embed="rId2">
            <a:extLst>
              <a:ext uri="{28A0092B-C50C-407E-A947-70E740481C1C}">
                <a14:useLocalDpi xmlns:a14="http://schemas.microsoft.com/office/drawing/2010/main" val="0"/>
              </a:ext>
            </a:extLst>
          </a:blip>
          <a:srcRect r="950" b="1"/>
          <a:stretch/>
        </p:blipFill>
        <p:spPr>
          <a:xfrm>
            <a:off x="3518807" y="10"/>
            <a:ext cx="10038131" cy="6857990"/>
          </a:xfrm>
          <a:prstGeom prst="rect">
            <a:avLst/>
          </a:prstGeom>
        </p:spPr>
      </p:pic>
      <p:sp>
        <p:nvSpPr>
          <p:cNvPr id="16" name="Rectangle 1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BFE3712-B40D-4CC0-AD85-EC9688C701BF}"/>
              </a:ext>
            </a:extLst>
          </p:cNvPr>
          <p:cNvSpPr>
            <a:spLocks noGrp="1"/>
          </p:cNvSpPr>
          <p:nvPr>
            <p:ph type="title"/>
          </p:nvPr>
        </p:nvSpPr>
        <p:spPr>
          <a:xfrm>
            <a:off x="168729" y="332468"/>
            <a:ext cx="3822189" cy="1899912"/>
          </a:xfrm>
        </p:spPr>
        <p:txBody>
          <a:bodyPr>
            <a:normAutofit/>
          </a:bodyPr>
          <a:lstStyle/>
          <a:p>
            <a:r>
              <a:rPr lang="en-GB" sz="3600" dirty="0"/>
              <a:t>Computer Graphics</a:t>
            </a:r>
          </a:p>
        </p:txBody>
      </p:sp>
      <p:sp>
        <p:nvSpPr>
          <p:cNvPr id="11" name="Content Placeholder 10">
            <a:extLst>
              <a:ext uri="{FF2B5EF4-FFF2-40B4-BE49-F238E27FC236}">
                <a16:creationId xmlns:a16="http://schemas.microsoft.com/office/drawing/2014/main" id="{49B924AE-DA5D-46D1-ADEE-7D3A90DF57DC}"/>
              </a:ext>
            </a:extLst>
          </p:cNvPr>
          <p:cNvSpPr>
            <a:spLocks noGrp="1"/>
          </p:cNvSpPr>
          <p:nvPr>
            <p:ph idx="1"/>
          </p:nvPr>
        </p:nvSpPr>
        <p:spPr>
          <a:xfrm>
            <a:off x="65107" y="2074974"/>
            <a:ext cx="3822189" cy="2088812"/>
          </a:xfrm>
        </p:spPr>
        <p:txBody>
          <a:bodyPr>
            <a:normAutofit fontScale="92500" lnSpcReduction="20000"/>
          </a:bodyPr>
          <a:lstStyle/>
          <a:p>
            <a:r>
              <a:rPr lang="en-US" sz="2000" dirty="0"/>
              <a:t>In this section we will discuss the math behind computer graphics and what it takes to have a 3D model projected in a 2d screen</a:t>
            </a:r>
          </a:p>
          <a:p>
            <a:r>
              <a:rPr lang="en-US" sz="2000" dirty="0"/>
              <a:t>How such computations can be accelerated on specialized hardware such as a GPU and the architecture difference between the GPU and the CPU</a:t>
            </a:r>
          </a:p>
        </p:txBody>
      </p:sp>
    </p:spTree>
    <p:extLst>
      <p:ext uri="{BB962C8B-B14F-4D97-AF65-F5344CB8AC3E}">
        <p14:creationId xmlns:p14="http://schemas.microsoft.com/office/powerpoint/2010/main" val="3187125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10;&#10;Description automatically generated">
            <a:extLst>
              <a:ext uri="{FF2B5EF4-FFF2-40B4-BE49-F238E27FC236}">
                <a16:creationId xmlns:a16="http://schemas.microsoft.com/office/drawing/2014/main" id="{93D64925-3FFF-49CA-886D-BCCE84A71831}"/>
              </a:ext>
            </a:extLst>
          </p:cNvPr>
          <p:cNvPicPr>
            <a:picLocks noChangeAspect="1"/>
          </p:cNvPicPr>
          <p:nvPr/>
        </p:nvPicPr>
        <p:blipFill rotWithShape="1">
          <a:blip r:embed="rId2">
            <a:extLst>
              <a:ext uri="{28A0092B-C50C-407E-A947-70E740481C1C}">
                <a14:useLocalDpi xmlns:a14="http://schemas.microsoft.com/office/drawing/2010/main" val="0"/>
              </a:ext>
            </a:extLst>
          </a:blip>
          <a:srcRect l="24819" t="32196" r="25254" b="7168"/>
          <a:stretch/>
        </p:blipFill>
        <p:spPr>
          <a:xfrm>
            <a:off x="6096000" y="2135014"/>
            <a:ext cx="6125090" cy="4281253"/>
          </a:xfrm>
          <a:prstGeom prst="rect">
            <a:avLst/>
          </a:prstGeom>
        </p:spPr>
      </p:pic>
      <p:pic>
        <p:nvPicPr>
          <p:cNvPr id="7" name="Picture 6" descr="Graphical user interface, text&#10;&#10;Description automatically generated">
            <a:extLst>
              <a:ext uri="{FF2B5EF4-FFF2-40B4-BE49-F238E27FC236}">
                <a16:creationId xmlns:a16="http://schemas.microsoft.com/office/drawing/2014/main" id="{023DB392-DAEF-462E-9309-2D8A838499DB}"/>
              </a:ext>
            </a:extLst>
          </p:cNvPr>
          <p:cNvPicPr>
            <a:picLocks noChangeAspect="1"/>
          </p:cNvPicPr>
          <p:nvPr/>
        </p:nvPicPr>
        <p:blipFill rotWithShape="1">
          <a:blip r:embed="rId3">
            <a:extLst>
              <a:ext uri="{28A0092B-C50C-407E-A947-70E740481C1C}">
                <a14:useLocalDpi xmlns:a14="http://schemas.microsoft.com/office/drawing/2010/main" val="0"/>
              </a:ext>
            </a:extLst>
          </a:blip>
          <a:srcRect l="24372" t="26753" r="25448" b="12447"/>
          <a:stretch/>
        </p:blipFill>
        <p:spPr>
          <a:xfrm>
            <a:off x="0" y="2135014"/>
            <a:ext cx="5946187" cy="4281253"/>
          </a:xfrm>
          <a:prstGeom prst="rect">
            <a:avLst/>
          </a:prstGeom>
        </p:spPr>
      </p:pic>
      <p:sp>
        <p:nvSpPr>
          <p:cNvPr id="9" name="Subtitle 8">
            <a:extLst>
              <a:ext uri="{FF2B5EF4-FFF2-40B4-BE49-F238E27FC236}">
                <a16:creationId xmlns:a16="http://schemas.microsoft.com/office/drawing/2014/main" id="{C40BD410-1D99-4673-A404-0F04CEE9610C}"/>
              </a:ext>
            </a:extLst>
          </p:cNvPr>
          <p:cNvSpPr>
            <a:spLocks noGrp="1"/>
          </p:cNvSpPr>
          <p:nvPr>
            <p:ph type="subTitle" idx="1"/>
          </p:nvPr>
        </p:nvSpPr>
        <p:spPr>
          <a:xfrm>
            <a:off x="1221787" y="441733"/>
            <a:ext cx="9144000" cy="1305242"/>
          </a:xfrm>
        </p:spPr>
        <p:txBody>
          <a:bodyPr/>
          <a:lstStyle/>
          <a:p>
            <a:r>
              <a:rPr lang="en-GB" dirty="0"/>
              <a:t>CUDA loads one dimensional array of pointers to the GPU so we have to change our 2D matrices to 1D arrays </a:t>
            </a:r>
          </a:p>
        </p:txBody>
      </p:sp>
    </p:spTree>
    <p:extLst>
      <p:ext uri="{BB962C8B-B14F-4D97-AF65-F5344CB8AC3E}">
        <p14:creationId xmlns:p14="http://schemas.microsoft.com/office/powerpoint/2010/main" val="41453304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03D2DF-CCCA-4EE8-872C-E656A1AB556A}"/>
              </a:ext>
            </a:extLst>
          </p:cNvPr>
          <p:cNvSpPr>
            <a:spLocks noGrp="1"/>
          </p:cNvSpPr>
          <p:nvPr>
            <p:ph idx="1"/>
          </p:nvPr>
        </p:nvSpPr>
        <p:spPr>
          <a:xfrm>
            <a:off x="709863" y="0"/>
            <a:ext cx="10515600" cy="909554"/>
          </a:xfrm>
        </p:spPr>
        <p:txBody>
          <a:bodyPr>
            <a:noAutofit/>
          </a:bodyPr>
          <a:lstStyle/>
          <a:p>
            <a:pPr marL="0" indent="0">
              <a:buNone/>
            </a:pPr>
            <a:r>
              <a:rPr lang="en-GB" sz="2400" dirty="0">
                <a:latin typeface="+mj-lt"/>
              </a:rPr>
              <a:t>Now we are going to spread each loop of our functions between threads of the GPU.</a:t>
            </a:r>
          </a:p>
          <a:p>
            <a:pPr marL="0" indent="0">
              <a:buNone/>
            </a:pPr>
            <a:r>
              <a:rPr lang="en-GB" sz="2400" dirty="0">
                <a:latin typeface="+mj-lt"/>
              </a:rPr>
              <a:t>Below  the main 3 functions in CUDA.</a:t>
            </a:r>
          </a:p>
        </p:txBody>
      </p:sp>
      <p:sp>
        <p:nvSpPr>
          <p:cNvPr id="5" name="TextBox 4">
            <a:extLst>
              <a:ext uri="{FF2B5EF4-FFF2-40B4-BE49-F238E27FC236}">
                <a16:creationId xmlns:a16="http://schemas.microsoft.com/office/drawing/2014/main" id="{D3AA8188-9041-43D5-B773-E0CDB8EAB462}"/>
              </a:ext>
            </a:extLst>
          </p:cNvPr>
          <p:cNvSpPr txBox="1"/>
          <p:nvPr/>
        </p:nvSpPr>
        <p:spPr>
          <a:xfrm>
            <a:off x="276726" y="845356"/>
            <a:ext cx="6096000" cy="3277820"/>
          </a:xfrm>
          <a:prstGeom prst="rect">
            <a:avLst/>
          </a:prstGeom>
          <a:noFill/>
        </p:spPr>
        <p:txBody>
          <a:bodyPr wrap="square">
            <a:spAutoFit/>
          </a:bodyPr>
          <a:lstStyle/>
          <a:p>
            <a:r>
              <a:rPr lang="en-GB" sz="900" b="0" dirty="0">
                <a:solidFill>
                  <a:srgbClr val="000000"/>
                </a:solidFill>
                <a:effectLst/>
                <a:latin typeface="Courier New" panose="02070309020205020404" pitchFamily="49" charset="0"/>
              </a:rPr>
              <a:t>__global__ void </a:t>
            </a:r>
            <a:r>
              <a:rPr lang="en-GB" sz="900" b="0" dirty="0" err="1">
                <a:solidFill>
                  <a:srgbClr val="000000"/>
                </a:solidFill>
                <a:effectLst/>
                <a:latin typeface="Courier New" panose="02070309020205020404" pitchFamily="49" charset="0"/>
              </a:rPr>
              <a:t>activateNN</a:t>
            </a:r>
            <a:r>
              <a:rPr lang="en-GB" sz="900" b="0" dirty="0">
                <a:solidFill>
                  <a:srgbClr val="000000"/>
                </a:solidFill>
                <a:effectLst/>
                <a:latin typeface="Courier New" panose="02070309020205020404" pitchFamily="49" charset="0"/>
              </a:rPr>
              <a:t>(</a:t>
            </a:r>
            <a:r>
              <a:rPr lang="en-GB" sz="900" b="0" dirty="0">
                <a:solidFill>
                  <a:srgbClr val="267F99"/>
                </a:solidFill>
                <a:effectLst/>
                <a:latin typeface="Courier New" panose="02070309020205020404" pitchFamily="49" charset="0"/>
              </a:rPr>
              <a:t>float</a:t>
            </a:r>
            <a:r>
              <a:rPr lang="en-GB" sz="900" b="0" dirty="0">
                <a:solidFill>
                  <a:srgbClr val="000000"/>
                </a:solidFill>
                <a:effectLst/>
                <a:latin typeface="Courier New" panose="02070309020205020404" pitchFamily="49" charset="0"/>
              </a:rPr>
              <a:t>* Input, </a:t>
            </a:r>
            <a:r>
              <a:rPr lang="en-GB" sz="900" b="0" dirty="0">
                <a:solidFill>
                  <a:srgbClr val="267F99"/>
                </a:solidFill>
                <a:effectLst/>
                <a:latin typeface="Courier New" panose="02070309020205020404" pitchFamily="49" charset="0"/>
              </a:rPr>
              <a:t>int</a:t>
            </a:r>
            <a:r>
              <a:rPr lang="en-GB" sz="900" b="0" dirty="0">
                <a:solidFill>
                  <a:srgbClr val="000000"/>
                </a:solidFill>
                <a:effectLst/>
                <a:latin typeface="Courier New" panose="02070309020205020404" pitchFamily="49" charset="0"/>
              </a:rPr>
              <a:t> index, </a:t>
            </a:r>
            <a:r>
              <a:rPr lang="en-GB" sz="900" b="0" dirty="0">
                <a:solidFill>
                  <a:srgbClr val="267F99"/>
                </a:solidFill>
                <a:effectLst/>
                <a:latin typeface="Courier New" panose="02070309020205020404" pitchFamily="49" charset="0"/>
              </a:rPr>
              <a:t>float</a:t>
            </a:r>
            <a:r>
              <a:rPr lang="en-GB" sz="900" b="0" dirty="0">
                <a:solidFill>
                  <a:srgbClr val="000000"/>
                </a:solidFill>
                <a:effectLst/>
                <a:latin typeface="Courier New" panose="02070309020205020404" pitchFamily="49" charset="0"/>
              </a:rPr>
              <a:t>* WL1, </a:t>
            </a:r>
            <a:r>
              <a:rPr lang="en-GB" sz="900" b="0" dirty="0">
                <a:solidFill>
                  <a:srgbClr val="267F99"/>
                </a:solidFill>
                <a:effectLst/>
                <a:latin typeface="Courier New" panose="02070309020205020404" pitchFamily="49" charset="0"/>
              </a:rPr>
              <a:t>float</a:t>
            </a:r>
            <a:r>
              <a:rPr lang="en-GB" sz="900" b="0" dirty="0">
                <a:solidFill>
                  <a:srgbClr val="000000"/>
                </a:solidFill>
                <a:effectLst/>
                <a:latin typeface="Courier New" panose="02070309020205020404" pitchFamily="49" charset="0"/>
              </a:rPr>
              <a:t>* WL2, </a:t>
            </a:r>
          </a:p>
          <a:p>
            <a:r>
              <a:rPr lang="en-GB" sz="900" b="0" dirty="0">
                <a:solidFill>
                  <a:srgbClr val="267F99"/>
                </a:solidFill>
                <a:effectLst/>
                <a:latin typeface="Courier New" panose="02070309020205020404" pitchFamily="49" charset="0"/>
              </a:rPr>
              <a:t>float</a:t>
            </a:r>
            <a:r>
              <a:rPr lang="en-GB" sz="900" b="0" dirty="0">
                <a:solidFill>
                  <a:srgbClr val="000000"/>
                </a:solidFill>
                <a:effectLst/>
                <a:latin typeface="Courier New" panose="02070309020205020404" pitchFamily="49" charset="0"/>
              </a:rPr>
              <a:t>* OL1, </a:t>
            </a:r>
            <a:r>
              <a:rPr lang="en-GB" sz="900" b="0" dirty="0">
                <a:solidFill>
                  <a:srgbClr val="267F99"/>
                </a:solidFill>
                <a:effectLst/>
                <a:latin typeface="Courier New" panose="02070309020205020404" pitchFamily="49" charset="0"/>
              </a:rPr>
              <a:t>float</a:t>
            </a:r>
            <a:r>
              <a:rPr lang="en-GB" sz="900" b="0" dirty="0">
                <a:solidFill>
                  <a:srgbClr val="000000"/>
                </a:solidFill>
                <a:effectLst/>
                <a:latin typeface="Courier New" panose="02070309020205020404" pitchFamily="49" charset="0"/>
              </a:rPr>
              <a:t>* OL2){</a:t>
            </a:r>
          </a:p>
          <a:p>
            <a:br>
              <a:rPr lang="en-GB" sz="900" b="0" dirty="0">
                <a:solidFill>
                  <a:srgbClr val="000000"/>
                </a:solidFill>
                <a:effectLst/>
                <a:latin typeface="Courier New" panose="02070309020205020404" pitchFamily="49" charset="0"/>
              </a:rPr>
            </a:br>
            <a:r>
              <a:rPr lang="en-GB" sz="900" b="0" dirty="0">
                <a:solidFill>
                  <a:srgbClr val="000000"/>
                </a:solidFill>
                <a:effectLst/>
                <a:latin typeface="Courier New" panose="02070309020205020404" pitchFamily="49" charset="0"/>
              </a:rPr>
              <a:t>  </a:t>
            </a:r>
            <a:r>
              <a:rPr lang="en-GB" sz="900" b="0" dirty="0">
                <a:solidFill>
                  <a:srgbClr val="267F99"/>
                </a:solidFill>
                <a:effectLst/>
                <a:latin typeface="Courier New" panose="02070309020205020404" pitchFamily="49" charset="0"/>
              </a:rPr>
              <a:t>int</a:t>
            </a:r>
            <a:r>
              <a:rPr lang="en-GB" sz="900" b="0" dirty="0">
                <a:solidFill>
                  <a:srgbClr val="000000"/>
                </a:solidFill>
                <a:effectLst/>
                <a:latin typeface="Courier New" panose="02070309020205020404" pitchFamily="49" charset="0"/>
              </a:rPr>
              <a:t> </a:t>
            </a:r>
            <a:r>
              <a:rPr lang="en-GB" sz="900" b="0" dirty="0" err="1">
                <a:solidFill>
                  <a:srgbClr val="000000"/>
                </a:solidFill>
                <a:effectLst/>
                <a:latin typeface="Courier New" panose="02070309020205020404" pitchFamily="49" charset="0"/>
              </a:rPr>
              <a:t>thr_index</a:t>
            </a:r>
            <a:r>
              <a:rPr lang="en-GB" sz="900" b="0" dirty="0">
                <a:solidFill>
                  <a:srgbClr val="000000"/>
                </a:solidFill>
                <a:effectLst/>
                <a:latin typeface="Courier New" panose="02070309020205020404" pitchFamily="49" charset="0"/>
              </a:rPr>
              <a:t> = </a:t>
            </a:r>
            <a:r>
              <a:rPr lang="en-GB" sz="900" b="0" dirty="0" err="1">
                <a:solidFill>
                  <a:srgbClr val="000000"/>
                </a:solidFill>
                <a:effectLst/>
                <a:latin typeface="Courier New" panose="02070309020205020404" pitchFamily="49" charset="0"/>
              </a:rPr>
              <a:t>blockDim.x</a:t>
            </a:r>
            <a:r>
              <a:rPr lang="en-GB" sz="900" b="0" dirty="0">
                <a:solidFill>
                  <a:srgbClr val="000000"/>
                </a:solidFill>
                <a:effectLst/>
                <a:latin typeface="Courier New" panose="02070309020205020404" pitchFamily="49" charset="0"/>
              </a:rPr>
              <a:t> * </a:t>
            </a:r>
            <a:r>
              <a:rPr lang="en-GB" sz="900" b="0" dirty="0" err="1">
                <a:solidFill>
                  <a:srgbClr val="000000"/>
                </a:solidFill>
                <a:effectLst/>
                <a:latin typeface="Courier New" panose="02070309020205020404" pitchFamily="49" charset="0"/>
              </a:rPr>
              <a:t>blockIdx.x</a:t>
            </a:r>
            <a:r>
              <a:rPr lang="en-GB" sz="900" b="0" dirty="0">
                <a:solidFill>
                  <a:srgbClr val="000000"/>
                </a:solidFill>
                <a:effectLst/>
                <a:latin typeface="Courier New" panose="02070309020205020404" pitchFamily="49" charset="0"/>
              </a:rPr>
              <a:t> +</a:t>
            </a:r>
            <a:r>
              <a:rPr lang="en-GB" sz="900" b="0" dirty="0" err="1">
                <a:solidFill>
                  <a:srgbClr val="000000"/>
                </a:solidFill>
                <a:effectLst/>
                <a:latin typeface="Courier New" panose="02070309020205020404" pitchFamily="49" charset="0"/>
              </a:rPr>
              <a:t>threadIdx.x</a:t>
            </a:r>
            <a:r>
              <a:rPr lang="en-GB" sz="900" b="0" dirty="0">
                <a:solidFill>
                  <a:srgbClr val="000000"/>
                </a:solidFill>
                <a:effectLst/>
                <a:latin typeface="Courier New" panose="02070309020205020404" pitchFamily="49" charset="0"/>
              </a:rPr>
              <a:t>;</a:t>
            </a:r>
          </a:p>
          <a:p>
            <a:r>
              <a:rPr lang="en-GB" sz="900" b="0" dirty="0">
                <a:solidFill>
                  <a:srgbClr val="000000"/>
                </a:solidFill>
                <a:effectLst/>
                <a:latin typeface="Courier New" panose="02070309020205020404" pitchFamily="49" charset="0"/>
              </a:rPr>
              <a:t>  </a:t>
            </a:r>
            <a:r>
              <a:rPr lang="en-GB" sz="900" b="0" dirty="0">
                <a:solidFill>
                  <a:srgbClr val="267F99"/>
                </a:solidFill>
                <a:effectLst/>
                <a:latin typeface="Courier New" panose="02070309020205020404" pitchFamily="49" charset="0"/>
              </a:rPr>
              <a:t>int</a:t>
            </a:r>
            <a:r>
              <a:rPr lang="en-GB" sz="900" b="0" dirty="0">
                <a:solidFill>
                  <a:srgbClr val="000000"/>
                </a:solidFill>
                <a:effectLst/>
                <a:latin typeface="Courier New" panose="02070309020205020404" pitchFamily="49" charset="0"/>
              </a:rPr>
              <a:t> stride = </a:t>
            </a:r>
            <a:r>
              <a:rPr lang="en-GB" sz="900" b="0" dirty="0" err="1">
                <a:solidFill>
                  <a:srgbClr val="000000"/>
                </a:solidFill>
                <a:effectLst/>
                <a:latin typeface="Courier New" panose="02070309020205020404" pitchFamily="49" charset="0"/>
              </a:rPr>
              <a:t>blockDim.x</a:t>
            </a:r>
            <a:r>
              <a:rPr lang="en-GB" sz="900" b="0" dirty="0">
                <a:solidFill>
                  <a:srgbClr val="000000"/>
                </a:solidFill>
                <a:effectLst/>
                <a:latin typeface="Courier New" panose="02070309020205020404" pitchFamily="49" charset="0"/>
              </a:rPr>
              <a:t> * </a:t>
            </a:r>
            <a:r>
              <a:rPr lang="en-GB" sz="900" b="0" dirty="0" err="1">
                <a:solidFill>
                  <a:srgbClr val="000000"/>
                </a:solidFill>
                <a:effectLst/>
                <a:latin typeface="Courier New" panose="02070309020205020404" pitchFamily="49" charset="0"/>
              </a:rPr>
              <a:t>gridDim.x</a:t>
            </a:r>
            <a:r>
              <a:rPr lang="en-GB" sz="900" b="0" dirty="0">
                <a:solidFill>
                  <a:srgbClr val="000000"/>
                </a:solidFill>
                <a:effectLst/>
                <a:latin typeface="Courier New" panose="02070309020205020404" pitchFamily="49" charset="0"/>
              </a:rPr>
              <a:t>;</a:t>
            </a:r>
          </a:p>
          <a:p>
            <a:br>
              <a:rPr lang="en-GB" sz="900" b="0" dirty="0">
                <a:solidFill>
                  <a:srgbClr val="000000"/>
                </a:solidFill>
                <a:effectLst/>
                <a:latin typeface="Courier New" panose="02070309020205020404" pitchFamily="49" charset="0"/>
              </a:rPr>
            </a:br>
            <a:r>
              <a:rPr lang="en-GB" sz="900" b="0" dirty="0">
                <a:solidFill>
                  <a:srgbClr val="000000"/>
                </a:solidFill>
                <a:effectLst/>
                <a:latin typeface="Courier New" panose="02070309020205020404" pitchFamily="49" charset="0"/>
              </a:rPr>
              <a:t>  </a:t>
            </a:r>
            <a:r>
              <a:rPr lang="en-GB" sz="900" b="0" dirty="0">
                <a:solidFill>
                  <a:srgbClr val="AF00DB"/>
                </a:solidFill>
                <a:effectLst/>
                <a:latin typeface="Courier New" panose="02070309020205020404" pitchFamily="49" charset="0"/>
              </a:rPr>
              <a:t>for</a:t>
            </a:r>
            <a:r>
              <a:rPr lang="en-GB" sz="900" b="0" dirty="0">
                <a:solidFill>
                  <a:srgbClr val="000000"/>
                </a:solidFill>
                <a:effectLst/>
                <a:latin typeface="Courier New" panose="02070309020205020404" pitchFamily="49" charset="0"/>
              </a:rPr>
              <a:t> (</a:t>
            </a:r>
            <a:r>
              <a:rPr lang="en-GB" sz="900" b="0" dirty="0">
                <a:solidFill>
                  <a:srgbClr val="267F99"/>
                </a:solidFill>
                <a:effectLst/>
                <a:latin typeface="Courier New" panose="02070309020205020404" pitchFamily="49" charset="0"/>
              </a:rPr>
              <a:t>int</a:t>
            </a:r>
            <a:r>
              <a:rPr lang="en-GB" sz="900" b="0" dirty="0">
                <a:solidFill>
                  <a:srgbClr val="000000"/>
                </a:solidFill>
                <a:effectLst/>
                <a:latin typeface="Courier New" panose="02070309020205020404" pitchFamily="49" charset="0"/>
              </a:rPr>
              <a:t> </a:t>
            </a:r>
            <a:r>
              <a:rPr lang="en-GB" sz="900" b="0" dirty="0" err="1">
                <a:solidFill>
                  <a:srgbClr val="000000"/>
                </a:solidFill>
                <a:effectLst/>
                <a:latin typeface="Courier New" panose="02070309020205020404" pitchFamily="49" charset="0"/>
              </a:rPr>
              <a:t>i</a:t>
            </a:r>
            <a:r>
              <a:rPr lang="en-GB" sz="900" b="0" dirty="0">
                <a:solidFill>
                  <a:srgbClr val="000000"/>
                </a:solidFill>
                <a:effectLst/>
                <a:latin typeface="Courier New" panose="02070309020205020404" pitchFamily="49" charset="0"/>
              </a:rPr>
              <a:t> = </a:t>
            </a:r>
            <a:r>
              <a:rPr lang="en-GB" sz="900" b="0" dirty="0" err="1">
                <a:solidFill>
                  <a:srgbClr val="000000"/>
                </a:solidFill>
                <a:effectLst/>
                <a:latin typeface="Courier New" panose="02070309020205020404" pitchFamily="49" charset="0"/>
              </a:rPr>
              <a:t>thr_index</a:t>
            </a:r>
            <a:r>
              <a:rPr lang="en-GB" sz="900" b="0" dirty="0">
                <a:solidFill>
                  <a:srgbClr val="000000"/>
                </a:solidFill>
                <a:effectLst/>
                <a:latin typeface="Courier New" panose="02070309020205020404" pitchFamily="49" charset="0"/>
              </a:rPr>
              <a:t>; </a:t>
            </a:r>
            <a:r>
              <a:rPr lang="en-GB" sz="900" b="0" dirty="0" err="1">
                <a:solidFill>
                  <a:srgbClr val="000000"/>
                </a:solidFill>
                <a:effectLst/>
                <a:latin typeface="Courier New" panose="02070309020205020404" pitchFamily="49" charset="0"/>
              </a:rPr>
              <a:t>i</a:t>
            </a:r>
            <a:r>
              <a:rPr lang="en-GB" sz="900" b="0" dirty="0">
                <a:solidFill>
                  <a:srgbClr val="000000"/>
                </a:solidFill>
                <a:effectLst/>
                <a:latin typeface="Courier New" panose="02070309020205020404" pitchFamily="49" charset="0"/>
              </a:rPr>
              <a:t> &lt; d_L1; </a:t>
            </a:r>
            <a:r>
              <a:rPr lang="en-GB" sz="900" b="0" dirty="0" err="1">
                <a:solidFill>
                  <a:srgbClr val="000000"/>
                </a:solidFill>
                <a:effectLst/>
                <a:latin typeface="Courier New" panose="02070309020205020404" pitchFamily="49" charset="0"/>
              </a:rPr>
              <a:t>i</a:t>
            </a:r>
            <a:r>
              <a:rPr lang="en-GB" sz="900" b="0" dirty="0">
                <a:solidFill>
                  <a:srgbClr val="000000"/>
                </a:solidFill>
                <a:effectLst/>
                <a:latin typeface="Courier New" panose="02070309020205020404" pitchFamily="49" charset="0"/>
              </a:rPr>
              <a:t>+=stride) {</a:t>
            </a:r>
          </a:p>
          <a:p>
            <a:r>
              <a:rPr lang="en-GB" sz="900" b="0" dirty="0">
                <a:solidFill>
                  <a:srgbClr val="000000"/>
                </a:solidFill>
                <a:effectLst/>
                <a:latin typeface="Courier New" panose="02070309020205020404" pitchFamily="49" charset="0"/>
              </a:rPr>
              <a:t>    OL1[</a:t>
            </a:r>
            <a:r>
              <a:rPr lang="en-GB" sz="900" b="0" dirty="0" err="1">
                <a:solidFill>
                  <a:srgbClr val="000000"/>
                </a:solidFill>
                <a:effectLst/>
                <a:latin typeface="Courier New" panose="02070309020205020404" pitchFamily="49" charset="0"/>
              </a:rPr>
              <a:t>i</a:t>
            </a:r>
            <a:r>
              <a:rPr lang="en-GB" sz="900" b="0" dirty="0">
                <a:solidFill>
                  <a:srgbClr val="000000"/>
                </a:solidFill>
                <a:effectLst/>
                <a:latin typeface="Courier New" panose="02070309020205020404" pitchFamily="49" charset="0"/>
              </a:rPr>
              <a:t>] = </a:t>
            </a:r>
            <a:r>
              <a:rPr lang="en-GB" sz="900" b="0" dirty="0">
                <a:solidFill>
                  <a:srgbClr val="09885A"/>
                </a:solidFill>
                <a:effectLst/>
                <a:latin typeface="Courier New" panose="02070309020205020404" pitchFamily="49" charset="0"/>
              </a:rPr>
              <a:t>0</a:t>
            </a:r>
            <a:r>
              <a:rPr lang="en-GB" sz="900" b="0" dirty="0">
                <a:solidFill>
                  <a:srgbClr val="000000"/>
                </a:solidFill>
                <a:effectLst/>
                <a:latin typeface="Courier New" panose="02070309020205020404" pitchFamily="49" charset="0"/>
              </a:rPr>
              <a:t>;</a:t>
            </a:r>
          </a:p>
          <a:p>
            <a:r>
              <a:rPr lang="en-GB" sz="900" b="0" dirty="0">
                <a:solidFill>
                  <a:srgbClr val="000000"/>
                </a:solidFill>
                <a:effectLst/>
                <a:latin typeface="Courier New" panose="02070309020205020404" pitchFamily="49" charset="0"/>
              </a:rPr>
              <a:t>    </a:t>
            </a:r>
            <a:r>
              <a:rPr lang="en-GB" sz="900" b="0" dirty="0">
                <a:solidFill>
                  <a:srgbClr val="AF00DB"/>
                </a:solidFill>
                <a:effectLst/>
                <a:latin typeface="Courier New" panose="02070309020205020404" pitchFamily="49" charset="0"/>
              </a:rPr>
              <a:t>for</a:t>
            </a:r>
            <a:r>
              <a:rPr lang="en-GB" sz="900" b="0" dirty="0">
                <a:solidFill>
                  <a:srgbClr val="000000"/>
                </a:solidFill>
                <a:effectLst/>
                <a:latin typeface="Courier New" panose="02070309020205020404" pitchFamily="49" charset="0"/>
              </a:rPr>
              <a:t> (</a:t>
            </a:r>
            <a:r>
              <a:rPr lang="en-GB" sz="900" b="0" dirty="0">
                <a:solidFill>
                  <a:srgbClr val="267F99"/>
                </a:solidFill>
                <a:effectLst/>
                <a:latin typeface="Courier New" panose="02070309020205020404" pitchFamily="49" charset="0"/>
              </a:rPr>
              <a:t>int</a:t>
            </a:r>
            <a:r>
              <a:rPr lang="en-GB" sz="900" b="0" dirty="0">
                <a:solidFill>
                  <a:srgbClr val="000000"/>
                </a:solidFill>
                <a:effectLst/>
                <a:latin typeface="Courier New" panose="02070309020205020404" pitchFamily="49" charset="0"/>
              </a:rPr>
              <a:t> y = </a:t>
            </a:r>
            <a:r>
              <a:rPr lang="en-GB" sz="900" b="0" dirty="0">
                <a:solidFill>
                  <a:srgbClr val="09885A"/>
                </a:solidFill>
                <a:effectLst/>
                <a:latin typeface="Courier New" panose="02070309020205020404" pitchFamily="49" charset="0"/>
              </a:rPr>
              <a:t>0</a:t>
            </a:r>
            <a:r>
              <a:rPr lang="en-GB" sz="900" b="0" dirty="0">
                <a:solidFill>
                  <a:srgbClr val="000000"/>
                </a:solidFill>
                <a:effectLst/>
                <a:latin typeface="Courier New" panose="02070309020205020404" pitchFamily="49" charset="0"/>
              </a:rPr>
              <a:t>; y &lt; </a:t>
            </a:r>
            <a:r>
              <a:rPr lang="en-GB" sz="900" b="0" dirty="0" err="1">
                <a:solidFill>
                  <a:srgbClr val="000000"/>
                </a:solidFill>
                <a:effectLst/>
                <a:latin typeface="Courier New" panose="02070309020205020404" pitchFamily="49" charset="0"/>
              </a:rPr>
              <a:t>d_N</a:t>
            </a:r>
            <a:r>
              <a:rPr lang="en-GB" sz="900" b="0" dirty="0">
                <a:solidFill>
                  <a:srgbClr val="000000"/>
                </a:solidFill>
                <a:effectLst/>
                <a:latin typeface="Courier New" panose="02070309020205020404" pitchFamily="49" charset="0"/>
              </a:rPr>
              <a:t>; y++)</a:t>
            </a:r>
          </a:p>
          <a:p>
            <a:r>
              <a:rPr lang="en-GB" sz="900" b="0" dirty="0">
                <a:solidFill>
                  <a:srgbClr val="000000"/>
                </a:solidFill>
                <a:effectLst/>
                <a:latin typeface="Courier New" panose="02070309020205020404" pitchFamily="49" charset="0"/>
              </a:rPr>
              <a:t>      OL1[</a:t>
            </a:r>
            <a:r>
              <a:rPr lang="en-GB" sz="900" b="0" dirty="0" err="1">
                <a:solidFill>
                  <a:srgbClr val="000000"/>
                </a:solidFill>
                <a:effectLst/>
                <a:latin typeface="Courier New" panose="02070309020205020404" pitchFamily="49" charset="0"/>
              </a:rPr>
              <a:t>i</a:t>
            </a:r>
            <a:r>
              <a:rPr lang="en-GB" sz="900" b="0" dirty="0">
                <a:solidFill>
                  <a:srgbClr val="000000"/>
                </a:solidFill>
                <a:effectLst/>
                <a:latin typeface="Courier New" panose="02070309020205020404" pitchFamily="49" charset="0"/>
              </a:rPr>
              <a:t>] += WL1[</a:t>
            </a:r>
            <a:r>
              <a:rPr lang="en-GB" sz="900" b="0" dirty="0" err="1">
                <a:solidFill>
                  <a:srgbClr val="000000"/>
                </a:solidFill>
                <a:effectLst/>
                <a:latin typeface="Courier New" panose="02070309020205020404" pitchFamily="49" charset="0"/>
              </a:rPr>
              <a:t>i</a:t>
            </a:r>
            <a:r>
              <a:rPr lang="en-GB" sz="900" b="0" dirty="0">
                <a:solidFill>
                  <a:srgbClr val="000000"/>
                </a:solidFill>
                <a:effectLst/>
                <a:latin typeface="Courier New" panose="02070309020205020404" pitchFamily="49" charset="0"/>
              </a:rPr>
              <a:t>*</a:t>
            </a:r>
            <a:r>
              <a:rPr lang="en-GB" sz="900" b="0" dirty="0" err="1">
                <a:solidFill>
                  <a:srgbClr val="000000"/>
                </a:solidFill>
                <a:effectLst/>
                <a:latin typeface="Courier New" panose="02070309020205020404" pitchFamily="49" charset="0"/>
              </a:rPr>
              <a:t>d_N+y</a:t>
            </a:r>
            <a:r>
              <a:rPr lang="en-GB" sz="900" b="0" dirty="0">
                <a:solidFill>
                  <a:srgbClr val="000000"/>
                </a:solidFill>
                <a:effectLst/>
                <a:latin typeface="Courier New" panose="02070309020205020404" pitchFamily="49" charset="0"/>
              </a:rPr>
              <a:t>] * Input[index*</a:t>
            </a:r>
            <a:r>
              <a:rPr lang="en-GB" sz="900" b="0" dirty="0" err="1">
                <a:solidFill>
                  <a:srgbClr val="000000"/>
                </a:solidFill>
                <a:effectLst/>
                <a:latin typeface="Courier New" panose="02070309020205020404" pitchFamily="49" charset="0"/>
              </a:rPr>
              <a:t>d_N+y</a:t>
            </a:r>
            <a:r>
              <a:rPr lang="en-GB" sz="900" b="0" dirty="0">
                <a:solidFill>
                  <a:srgbClr val="000000"/>
                </a:solidFill>
                <a:effectLst/>
                <a:latin typeface="Courier New" panose="02070309020205020404" pitchFamily="49" charset="0"/>
              </a:rPr>
              <a:t>];</a:t>
            </a:r>
          </a:p>
          <a:p>
            <a:r>
              <a:rPr lang="en-GB" sz="900" b="0" dirty="0">
                <a:solidFill>
                  <a:srgbClr val="000000"/>
                </a:solidFill>
                <a:effectLst/>
                <a:latin typeface="Courier New" panose="02070309020205020404" pitchFamily="49" charset="0"/>
              </a:rPr>
              <a:t>    OL1[</a:t>
            </a:r>
            <a:r>
              <a:rPr lang="en-GB" sz="900" b="0" dirty="0" err="1">
                <a:solidFill>
                  <a:srgbClr val="000000"/>
                </a:solidFill>
                <a:effectLst/>
                <a:latin typeface="Courier New" panose="02070309020205020404" pitchFamily="49" charset="0"/>
              </a:rPr>
              <a:t>i</a:t>
            </a:r>
            <a:r>
              <a:rPr lang="en-GB" sz="900" b="0" dirty="0">
                <a:solidFill>
                  <a:srgbClr val="000000"/>
                </a:solidFill>
                <a:effectLst/>
                <a:latin typeface="Courier New" panose="02070309020205020404" pitchFamily="49" charset="0"/>
              </a:rPr>
              <a:t>] += WL1[</a:t>
            </a:r>
            <a:r>
              <a:rPr lang="en-GB" sz="900" b="0" dirty="0" err="1">
                <a:solidFill>
                  <a:srgbClr val="000000"/>
                </a:solidFill>
                <a:effectLst/>
                <a:latin typeface="Courier New" panose="02070309020205020404" pitchFamily="49" charset="0"/>
              </a:rPr>
              <a:t>i</a:t>
            </a:r>
            <a:r>
              <a:rPr lang="en-GB" sz="900" b="0" dirty="0">
                <a:solidFill>
                  <a:srgbClr val="000000"/>
                </a:solidFill>
                <a:effectLst/>
                <a:latin typeface="Courier New" panose="02070309020205020404" pitchFamily="49" charset="0"/>
              </a:rPr>
              <a:t>*</a:t>
            </a:r>
            <a:r>
              <a:rPr lang="en-GB" sz="900" b="0" dirty="0" err="1">
                <a:solidFill>
                  <a:srgbClr val="000000"/>
                </a:solidFill>
                <a:effectLst/>
                <a:latin typeface="Courier New" panose="02070309020205020404" pitchFamily="49" charset="0"/>
              </a:rPr>
              <a:t>d_N+d_N</a:t>
            </a:r>
            <a:r>
              <a:rPr lang="en-GB" sz="900" b="0" dirty="0">
                <a:solidFill>
                  <a:srgbClr val="000000"/>
                </a:solidFill>
                <a:effectLst/>
                <a:latin typeface="Courier New" panose="02070309020205020404" pitchFamily="49" charset="0"/>
              </a:rPr>
              <a:t>];</a:t>
            </a:r>
          </a:p>
          <a:p>
            <a:r>
              <a:rPr lang="en-GB" sz="900" b="0" dirty="0">
                <a:solidFill>
                  <a:srgbClr val="000000"/>
                </a:solidFill>
                <a:effectLst/>
                <a:latin typeface="Courier New" panose="02070309020205020404" pitchFamily="49" charset="0"/>
              </a:rPr>
              <a:t>    OL1[</a:t>
            </a:r>
            <a:r>
              <a:rPr lang="en-GB" sz="900" b="0" dirty="0" err="1">
                <a:solidFill>
                  <a:srgbClr val="000000"/>
                </a:solidFill>
                <a:effectLst/>
                <a:latin typeface="Courier New" panose="02070309020205020404" pitchFamily="49" charset="0"/>
              </a:rPr>
              <a:t>i</a:t>
            </a:r>
            <a:r>
              <a:rPr lang="en-GB" sz="900" b="0" dirty="0">
                <a:solidFill>
                  <a:srgbClr val="000000"/>
                </a:solidFill>
                <a:effectLst/>
                <a:latin typeface="Courier New" panose="02070309020205020404" pitchFamily="49" charset="0"/>
              </a:rPr>
              <a:t>] = </a:t>
            </a:r>
            <a:r>
              <a:rPr lang="en-GB" sz="900" b="0" dirty="0" err="1">
                <a:solidFill>
                  <a:srgbClr val="000000"/>
                </a:solidFill>
                <a:effectLst/>
                <a:latin typeface="Courier New" panose="02070309020205020404" pitchFamily="49" charset="0"/>
              </a:rPr>
              <a:t>activation_Sigmoid</a:t>
            </a:r>
            <a:r>
              <a:rPr lang="en-GB" sz="900" b="0" dirty="0">
                <a:solidFill>
                  <a:srgbClr val="000000"/>
                </a:solidFill>
                <a:effectLst/>
                <a:latin typeface="Courier New" panose="02070309020205020404" pitchFamily="49" charset="0"/>
              </a:rPr>
              <a:t>(OL1[</a:t>
            </a:r>
            <a:r>
              <a:rPr lang="en-GB" sz="900" b="0" dirty="0" err="1">
                <a:solidFill>
                  <a:srgbClr val="000000"/>
                </a:solidFill>
                <a:effectLst/>
                <a:latin typeface="Courier New" panose="02070309020205020404" pitchFamily="49" charset="0"/>
              </a:rPr>
              <a:t>i</a:t>
            </a:r>
            <a:r>
              <a:rPr lang="en-GB" sz="900" b="0" dirty="0">
                <a:solidFill>
                  <a:srgbClr val="000000"/>
                </a:solidFill>
                <a:effectLst/>
                <a:latin typeface="Courier New" panose="02070309020205020404" pitchFamily="49" charset="0"/>
              </a:rPr>
              <a:t>]);</a:t>
            </a:r>
          </a:p>
          <a:p>
            <a:r>
              <a:rPr lang="en-GB" sz="900" b="0" dirty="0">
                <a:solidFill>
                  <a:srgbClr val="000000"/>
                </a:solidFill>
                <a:effectLst/>
                <a:latin typeface="Courier New" panose="02070309020205020404" pitchFamily="49" charset="0"/>
              </a:rPr>
              <a:t>  }</a:t>
            </a:r>
            <a:br>
              <a:rPr lang="en-GB" sz="900" b="0" dirty="0">
                <a:solidFill>
                  <a:srgbClr val="000000"/>
                </a:solidFill>
                <a:effectLst/>
                <a:latin typeface="Courier New" panose="02070309020205020404" pitchFamily="49" charset="0"/>
              </a:rPr>
            </a:br>
            <a:r>
              <a:rPr lang="en-GB" sz="900" b="0" dirty="0">
                <a:solidFill>
                  <a:srgbClr val="000000"/>
                </a:solidFill>
                <a:effectLst/>
                <a:latin typeface="Courier New" panose="02070309020205020404" pitchFamily="49" charset="0"/>
              </a:rPr>
              <a:t>  __</a:t>
            </a:r>
            <a:r>
              <a:rPr lang="en-GB" sz="900" b="0" dirty="0" err="1">
                <a:solidFill>
                  <a:srgbClr val="000000"/>
                </a:solidFill>
                <a:effectLst/>
                <a:latin typeface="Courier New" panose="02070309020205020404" pitchFamily="49" charset="0"/>
              </a:rPr>
              <a:t>syncthreads</a:t>
            </a:r>
            <a:r>
              <a:rPr lang="en-GB" sz="900" b="0" dirty="0">
                <a:solidFill>
                  <a:srgbClr val="000000"/>
                </a:solidFill>
                <a:effectLst/>
                <a:latin typeface="Courier New" panose="02070309020205020404" pitchFamily="49" charset="0"/>
              </a:rPr>
              <a:t>();</a:t>
            </a:r>
          </a:p>
          <a:p>
            <a:br>
              <a:rPr lang="en-GB" sz="900" b="0" dirty="0">
                <a:solidFill>
                  <a:srgbClr val="000000"/>
                </a:solidFill>
                <a:effectLst/>
                <a:latin typeface="Courier New" panose="02070309020205020404" pitchFamily="49" charset="0"/>
              </a:rPr>
            </a:br>
            <a:r>
              <a:rPr lang="en-GB" sz="900" b="0" dirty="0">
                <a:solidFill>
                  <a:srgbClr val="000000"/>
                </a:solidFill>
                <a:effectLst/>
                <a:latin typeface="Courier New" panose="02070309020205020404" pitchFamily="49" charset="0"/>
              </a:rPr>
              <a:t>  </a:t>
            </a:r>
            <a:r>
              <a:rPr lang="en-GB" sz="900" b="0" dirty="0">
                <a:solidFill>
                  <a:srgbClr val="AF00DB"/>
                </a:solidFill>
                <a:effectLst/>
                <a:latin typeface="Courier New" panose="02070309020205020404" pitchFamily="49" charset="0"/>
              </a:rPr>
              <a:t>for</a:t>
            </a:r>
            <a:r>
              <a:rPr lang="en-GB" sz="900" b="0" dirty="0">
                <a:solidFill>
                  <a:srgbClr val="000000"/>
                </a:solidFill>
                <a:effectLst/>
                <a:latin typeface="Courier New" panose="02070309020205020404" pitchFamily="49" charset="0"/>
              </a:rPr>
              <a:t> (</a:t>
            </a:r>
            <a:r>
              <a:rPr lang="en-GB" sz="900" b="0" dirty="0">
                <a:solidFill>
                  <a:srgbClr val="267F99"/>
                </a:solidFill>
                <a:effectLst/>
                <a:latin typeface="Courier New" panose="02070309020205020404" pitchFamily="49" charset="0"/>
              </a:rPr>
              <a:t>int</a:t>
            </a:r>
            <a:r>
              <a:rPr lang="en-GB" sz="900" b="0" dirty="0">
                <a:solidFill>
                  <a:srgbClr val="000000"/>
                </a:solidFill>
                <a:effectLst/>
                <a:latin typeface="Courier New" panose="02070309020205020404" pitchFamily="49" charset="0"/>
              </a:rPr>
              <a:t> </a:t>
            </a:r>
            <a:r>
              <a:rPr lang="en-GB" sz="900" b="0" dirty="0" err="1">
                <a:solidFill>
                  <a:srgbClr val="000000"/>
                </a:solidFill>
                <a:effectLst/>
                <a:latin typeface="Courier New" panose="02070309020205020404" pitchFamily="49" charset="0"/>
              </a:rPr>
              <a:t>i</a:t>
            </a:r>
            <a:r>
              <a:rPr lang="en-GB" sz="900" b="0" dirty="0">
                <a:solidFill>
                  <a:srgbClr val="000000"/>
                </a:solidFill>
                <a:effectLst/>
                <a:latin typeface="Courier New" panose="02070309020205020404" pitchFamily="49" charset="0"/>
              </a:rPr>
              <a:t> = </a:t>
            </a:r>
            <a:r>
              <a:rPr lang="en-GB" sz="900" b="0" dirty="0" err="1">
                <a:solidFill>
                  <a:srgbClr val="000000"/>
                </a:solidFill>
                <a:effectLst/>
                <a:latin typeface="Courier New" panose="02070309020205020404" pitchFamily="49" charset="0"/>
              </a:rPr>
              <a:t>thr_index</a:t>
            </a:r>
            <a:r>
              <a:rPr lang="en-GB" sz="900" b="0" dirty="0">
                <a:solidFill>
                  <a:srgbClr val="000000"/>
                </a:solidFill>
                <a:effectLst/>
                <a:latin typeface="Courier New" panose="02070309020205020404" pitchFamily="49" charset="0"/>
              </a:rPr>
              <a:t>; </a:t>
            </a:r>
            <a:r>
              <a:rPr lang="en-GB" sz="900" b="0" dirty="0" err="1">
                <a:solidFill>
                  <a:srgbClr val="000000"/>
                </a:solidFill>
                <a:effectLst/>
                <a:latin typeface="Courier New" panose="02070309020205020404" pitchFamily="49" charset="0"/>
              </a:rPr>
              <a:t>i</a:t>
            </a:r>
            <a:r>
              <a:rPr lang="en-GB" sz="900" b="0" dirty="0">
                <a:solidFill>
                  <a:srgbClr val="000000"/>
                </a:solidFill>
                <a:effectLst/>
                <a:latin typeface="Courier New" panose="02070309020205020404" pitchFamily="49" charset="0"/>
              </a:rPr>
              <a:t> &lt; d_L2; </a:t>
            </a:r>
            <a:r>
              <a:rPr lang="en-GB" sz="900" b="0" dirty="0" err="1">
                <a:solidFill>
                  <a:srgbClr val="000000"/>
                </a:solidFill>
                <a:effectLst/>
                <a:latin typeface="Courier New" panose="02070309020205020404" pitchFamily="49" charset="0"/>
              </a:rPr>
              <a:t>i</a:t>
            </a:r>
            <a:r>
              <a:rPr lang="en-GB" sz="900" b="0" dirty="0">
                <a:solidFill>
                  <a:srgbClr val="000000"/>
                </a:solidFill>
                <a:effectLst/>
                <a:latin typeface="Courier New" panose="02070309020205020404" pitchFamily="49" charset="0"/>
              </a:rPr>
              <a:t>+= stride) {</a:t>
            </a:r>
          </a:p>
          <a:p>
            <a:r>
              <a:rPr lang="en-GB" sz="900" b="0" dirty="0">
                <a:solidFill>
                  <a:srgbClr val="000000"/>
                </a:solidFill>
                <a:effectLst/>
                <a:latin typeface="Courier New" panose="02070309020205020404" pitchFamily="49" charset="0"/>
              </a:rPr>
              <a:t>    OL2[</a:t>
            </a:r>
            <a:r>
              <a:rPr lang="en-GB" sz="900" b="0" dirty="0" err="1">
                <a:solidFill>
                  <a:srgbClr val="000000"/>
                </a:solidFill>
                <a:effectLst/>
                <a:latin typeface="Courier New" panose="02070309020205020404" pitchFamily="49" charset="0"/>
              </a:rPr>
              <a:t>i</a:t>
            </a:r>
            <a:r>
              <a:rPr lang="en-GB" sz="900" b="0" dirty="0">
                <a:solidFill>
                  <a:srgbClr val="000000"/>
                </a:solidFill>
                <a:effectLst/>
                <a:latin typeface="Courier New" panose="02070309020205020404" pitchFamily="49" charset="0"/>
              </a:rPr>
              <a:t>] = </a:t>
            </a:r>
            <a:r>
              <a:rPr lang="en-GB" sz="900" b="0" dirty="0">
                <a:solidFill>
                  <a:srgbClr val="09885A"/>
                </a:solidFill>
                <a:effectLst/>
                <a:latin typeface="Courier New" panose="02070309020205020404" pitchFamily="49" charset="0"/>
              </a:rPr>
              <a:t>0</a:t>
            </a:r>
            <a:r>
              <a:rPr lang="en-GB" sz="900" b="0" dirty="0">
                <a:solidFill>
                  <a:srgbClr val="000000"/>
                </a:solidFill>
                <a:effectLst/>
                <a:latin typeface="Courier New" panose="02070309020205020404" pitchFamily="49" charset="0"/>
              </a:rPr>
              <a:t>;</a:t>
            </a:r>
          </a:p>
          <a:p>
            <a:r>
              <a:rPr lang="en-GB" sz="900" b="0" dirty="0">
                <a:solidFill>
                  <a:srgbClr val="000000"/>
                </a:solidFill>
                <a:effectLst/>
                <a:latin typeface="Courier New" panose="02070309020205020404" pitchFamily="49" charset="0"/>
              </a:rPr>
              <a:t>    </a:t>
            </a:r>
            <a:r>
              <a:rPr lang="en-GB" sz="900" b="0" dirty="0">
                <a:solidFill>
                  <a:srgbClr val="AF00DB"/>
                </a:solidFill>
                <a:effectLst/>
                <a:latin typeface="Courier New" panose="02070309020205020404" pitchFamily="49" charset="0"/>
              </a:rPr>
              <a:t>for</a:t>
            </a:r>
            <a:r>
              <a:rPr lang="en-GB" sz="900" b="0" dirty="0">
                <a:solidFill>
                  <a:srgbClr val="000000"/>
                </a:solidFill>
                <a:effectLst/>
                <a:latin typeface="Courier New" panose="02070309020205020404" pitchFamily="49" charset="0"/>
              </a:rPr>
              <a:t> (</a:t>
            </a:r>
            <a:r>
              <a:rPr lang="en-GB" sz="900" b="0" dirty="0">
                <a:solidFill>
                  <a:srgbClr val="267F99"/>
                </a:solidFill>
                <a:effectLst/>
                <a:latin typeface="Courier New" panose="02070309020205020404" pitchFamily="49" charset="0"/>
              </a:rPr>
              <a:t>int</a:t>
            </a:r>
            <a:r>
              <a:rPr lang="en-GB" sz="900" b="0" dirty="0">
                <a:solidFill>
                  <a:srgbClr val="000000"/>
                </a:solidFill>
                <a:effectLst/>
                <a:latin typeface="Courier New" panose="02070309020205020404" pitchFamily="49" charset="0"/>
              </a:rPr>
              <a:t> y = </a:t>
            </a:r>
            <a:r>
              <a:rPr lang="en-GB" sz="900" b="0" dirty="0">
                <a:solidFill>
                  <a:srgbClr val="09885A"/>
                </a:solidFill>
                <a:effectLst/>
                <a:latin typeface="Courier New" panose="02070309020205020404" pitchFamily="49" charset="0"/>
              </a:rPr>
              <a:t>0</a:t>
            </a:r>
            <a:r>
              <a:rPr lang="en-GB" sz="900" b="0" dirty="0">
                <a:solidFill>
                  <a:srgbClr val="000000"/>
                </a:solidFill>
                <a:effectLst/>
                <a:latin typeface="Courier New" panose="02070309020205020404" pitchFamily="49" charset="0"/>
              </a:rPr>
              <a:t>; y &lt; d_L1; y++)</a:t>
            </a:r>
          </a:p>
          <a:p>
            <a:r>
              <a:rPr lang="en-GB" sz="900" b="0" dirty="0">
                <a:solidFill>
                  <a:srgbClr val="000000"/>
                </a:solidFill>
                <a:effectLst/>
                <a:latin typeface="Courier New" panose="02070309020205020404" pitchFamily="49" charset="0"/>
              </a:rPr>
              <a:t>      OL2[</a:t>
            </a:r>
            <a:r>
              <a:rPr lang="en-GB" sz="900" b="0" dirty="0" err="1">
                <a:solidFill>
                  <a:srgbClr val="000000"/>
                </a:solidFill>
                <a:effectLst/>
                <a:latin typeface="Courier New" panose="02070309020205020404" pitchFamily="49" charset="0"/>
              </a:rPr>
              <a:t>i</a:t>
            </a:r>
            <a:r>
              <a:rPr lang="en-GB" sz="900" b="0" dirty="0">
                <a:solidFill>
                  <a:srgbClr val="000000"/>
                </a:solidFill>
                <a:effectLst/>
                <a:latin typeface="Courier New" panose="02070309020205020404" pitchFamily="49" charset="0"/>
              </a:rPr>
              <a:t>] += WL2[</a:t>
            </a:r>
            <a:r>
              <a:rPr lang="en-GB" sz="900" b="0" dirty="0" err="1">
                <a:solidFill>
                  <a:srgbClr val="000000"/>
                </a:solidFill>
                <a:effectLst/>
                <a:latin typeface="Courier New" panose="02070309020205020404" pitchFamily="49" charset="0"/>
              </a:rPr>
              <a:t>i</a:t>
            </a:r>
            <a:r>
              <a:rPr lang="en-GB" sz="900" b="0" dirty="0">
                <a:solidFill>
                  <a:srgbClr val="000000"/>
                </a:solidFill>
                <a:effectLst/>
                <a:latin typeface="Courier New" panose="02070309020205020404" pitchFamily="49" charset="0"/>
              </a:rPr>
              <a:t>*d_L1+y] * OL1[y];</a:t>
            </a:r>
          </a:p>
          <a:p>
            <a:r>
              <a:rPr lang="en-GB" sz="900" b="0" dirty="0">
                <a:solidFill>
                  <a:srgbClr val="000000"/>
                </a:solidFill>
                <a:effectLst/>
                <a:latin typeface="Courier New" panose="02070309020205020404" pitchFamily="49" charset="0"/>
              </a:rPr>
              <a:t>    OL2[</a:t>
            </a:r>
            <a:r>
              <a:rPr lang="en-GB" sz="900" b="0" dirty="0" err="1">
                <a:solidFill>
                  <a:srgbClr val="000000"/>
                </a:solidFill>
                <a:effectLst/>
                <a:latin typeface="Courier New" panose="02070309020205020404" pitchFamily="49" charset="0"/>
              </a:rPr>
              <a:t>i</a:t>
            </a:r>
            <a:r>
              <a:rPr lang="en-GB" sz="900" b="0" dirty="0">
                <a:solidFill>
                  <a:srgbClr val="000000"/>
                </a:solidFill>
                <a:effectLst/>
                <a:latin typeface="Courier New" panose="02070309020205020404" pitchFamily="49" charset="0"/>
              </a:rPr>
              <a:t>] += WL2[</a:t>
            </a:r>
            <a:r>
              <a:rPr lang="en-GB" sz="900" b="0" dirty="0" err="1">
                <a:solidFill>
                  <a:srgbClr val="000000"/>
                </a:solidFill>
                <a:effectLst/>
                <a:latin typeface="Courier New" panose="02070309020205020404" pitchFamily="49" charset="0"/>
              </a:rPr>
              <a:t>i</a:t>
            </a:r>
            <a:r>
              <a:rPr lang="en-GB" sz="900" b="0" dirty="0">
                <a:solidFill>
                  <a:srgbClr val="000000"/>
                </a:solidFill>
                <a:effectLst/>
                <a:latin typeface="Courier New" panose="02070309020205020404" pitchFamily="49" charset="0"/>
              </a:rPr>
              <a:t>*d_L1+d_L1];</a:t>
            </a:r>
          </a:p>
          <a:p>
            <a:r>
              <a:rPr lang="en-GB" sz="900" b="0" dirty="0">
                <a:solidFill>
                  <a:srgbClr val="000000"/>
                </a:solidFill>
                <a:effectLst/>
                <a:latin typeface="Courier New" panose="02070309020205020404" pitchFamily="49" charset="0"/>
              </a:rPr>
              <a:t>    OL2[</a:t>
            </a:r>
            <a:r>
              <a:rPr lang="en-GB" sz="900" b="0" dirty="0" err="1">
                <a:solidFill>
                  <a:srgbClr val="000000"/>
                </a:solidFill>
                <a:effectLst/>
                <a:latin typeface="Courier New" panose="02070309020205020404" pitchFamily="49" charset="0"/>
              </a:rPr>
              <a:t>i</a:t>
            </a:r>
            <a:r>
              <a:rPr lang="en-GB" sz="900" b="0" dirty="0">
                <a:solidFill>
                  <a:srgbClr val="000000"/>
                </a:solidFill>
                <a:effectLst/>
                <a:latin typeface="Courier New" panose="02070309020205020404" pitchFamily="49" charset="0"/>
              </a:rPr>
              <a:t>] = </a:t>
            </a:r>
            <a:r>
              <a:rPr lang="en-GB" sz="900" b="0" dirty="0" err="1">
                <a:solidFill>
                  <a:srgbClr val="000000"/>
                </a:solidFill>
                <a:effectLst/>
                <a:latin typeface="Courier New" panose="02070309020205020404" pitchFamily="49" charset="0"/>
              </a:rPr>
              <a:t>activation_Sigmoid</a:t>
            </a:r>
            <a:r>
              <a:rPr lang="en-GB" sz="900" b="0" dirty="0">
                <a:solidFill>
                  <a:srgbClr val="000000"/>
                </a:solidFill>
                <a:effectLst/>
                <a:latin typeface="Courier New" panose="02070309020205020404" pitchFamily="49" charset="0"/>
              </a:rPr>
              <a:t>(OL2[</a:t>
            </a:r>
            <a:r>
              <a:rPr lang="en-GB" sz="900" b="0" dirty="0" err="1">
                <a:solidFill>
                  <a:srgbClr val="000000"/>
                </a:solidFill>
                <a:effectLst/>
                <a:latin typeface="Courier New" panose="02070309020205020404" pitchFamily="49" charset="0"/>
              </a:rPr>
              <a:t>i</a:t>
            </a:r>
            <a:r>
              <a:rPr lang="en-GB" sz="900" b="0" dirty="0">
                <a:solidFill>
                  <a:srgbClr val="000000"/>
                </a:solidFill>
                <a:effectLst/>
                <a:latin typeface="Courier New" panose="02070309020205020404" pitchFamily="49" charset="0"/>
              </a:rPr>
              <a:t>]);</a:t>
            </a:r>
          </a:p>
          <a:p>
            <a:r>
              <a:rPr lang="en-GB" sz="900" b="0" dirty="0">
                <a:solidFill>
                  <a:srgbClr val="000000"/>
                </a:solidFill>
                <a:effectLst/>
                <a:latin typeface="Courier New" panose="02070309020205020404" pitchFamily="49" charset="0"/>
              </a:rPr>
              <a:t>  }</a:t>
            </a:r>
            <a:br>
              <a:rPr lang="en-GB" sz="900" b="0" dirty="0">
                <a:solidFill>
                  <a:srgbClr val="000000"/>
                </a:solidFill>
                <a:effectLst/>
                <a:latin typeface="Courier New" panose="02070309020205020404" pitchFamily="49" charset="0"/>
              </a:rPr>
            </a:br>
            <a:r>
              <a:rPr lang="en-GB" sz="900" b="0" dirty="0">
                <a:solidFill>
                  <a:srgbClr val="000000"/>
                </a:solidFill>
                <a:effectLst/>
                <a:latin typeface="Courier New" panose="02070309020205020404" pitchFamily="49" charset="0"/>
              </a:rPr>
              <a:t>}</a:t>
            </a:r>
          </a:p>
        </p:txBody>
      </p:sp>
      <p:sp>
        <p:nvSpPr>
          <p:cNvPr id="7" name="TextBox 6">
            <a:extLst>
              <a:ext uri="{FF2B5EF4-FFF2-40B4-BE49-F238E27FC236}">
                <a16:creationId xmlns:a16="http://schemas.microsoft.com/office/drawing/2014/main" id="{A13D407A-F716-45D3-9A3E-83ED4346DF58}"/>
              </a:ext>
            </a:extLst>
          </p:cNvPr>
          <p:cNvSpPr txBox="1"/>
          <p:nvPr/>
        </p:nvSpPr>
        <p:spPr>
          <a:xfrm>
            <a:off x="200527" y="4058977"/>
            <a:ext cx="6096000" cy="2585323"/>
          </a:xfrm>
          <a:prstGeom prst="rect">
            <a:avLst/>
          </a:prstGeom>
          <a:noFill/>
        </p:spPr>
        <p:txBody>
          <a:bodyPr wrap="square">
            <a:spAutoFit/>
          </a:bodyPr>
          <a:lstStyle/>
          <a:p>
            <a:r>
              <a:rPr lang="en-GB" sz="900" b="0" dirty="0">
                <a:solidFill>
                  <a:srgbClr val="000000"/>
                </a:solidFill>
                <a:effectLst/>
                <a:latin typeface="Courier New" panose="02070309020205020404" pitchFamily="49" charset="0"/>
              </a:rPr>
              <a:t>__global__ void </a:t>
            </a:r>
            <a:r>
              <a:rPr lang="en-GB" sz="900" b="0" dirty="0" err="1">
                <a:solidFill>
                  <a:srgbClr val="000000"/>
                </a:solidFill>
                <a:effectLst/>
                <a:latin typeface="Courier New" panose="02070309020205020404" pitchFamily="49" charset="0"/>
              </a:rPr>
              <a:t>calc_Error</a:t>
            </a:r>
            <a:r>
              <a:rPr lang="en-GB" sz="900" b="0" dirty="0">
                <a:solidFill>
                  <a:srgbClr val="000000"/>
                </a:solidFill>
                <a:effectLst/>
                <a:latin typeface="Courier New" panose="02070309020205020404" pitchFamily="49" charset="0"/>
              </a:rPr>
              <a:t>(</a:t>
            </a:r>
            <a:r>
              <a:rPr lang="en-GB" sz="900" b="0" dirty="0">
                <a:solidFill>
                  <a:srgbClr val="267F99"/>
                </a:solidFill>
                <a:effectLst/>
                <a:latin typeface="Courier New" panose="02070309020205020404" pitchFamily="49" charset="0"/>
              </a:rPr>
              <a:t>float</a:t>
            </a:r>
            <a:r>
              <a:rPr lang="en-GB" sz="900" b="0" dirty="0">
                <a:solidFill>
                  <a:srgbClr val="000000"/>
                </a:solidFill>
                <a:effectLst/>
                <a:latin typeface="Courier New" panose="02070309020205020404" pitchFamily="49" charset="0"/>
              </a:rPr>
              <a:t> *target, </a:t>
            </a:r>
            <a:r>
              <a:rPr lang="en-GB" sz="900" b="0" dirty="0">
                <a:solidFill>
                  <a:srgbClr val="267F99"/>
                </a:solidFill>
                <a:effectLst/>
                <a:latin typeface="Courier New" panose="02070309020205020404" pitchFamily="49" charset="0"/>
              </a:rPr>
              <a:t>int</a:t>
            </a:r>
            <a:r>
              <a:rPr lang="en-GB" sz="900" b="0" dirty="0">
                <a:solidFill>
                  <a:srgbClr val="000000"/>
                </a:solidFill>
                <a:effectLst/>
                <a:latin typeface="Courier New" panose="02070309020205020404" pitchFamily="49" charset="0"/>
              </a:rPr>
              <a:t> index, </a:t>
            </a:r>
            <a:r>
              <a:rPr lang="en-GB" sz="900" b="0" dirty="0">
                <a:solidFill>
                  <a:srgbClr val="267F99"/>
                </a:solidFill>
                <a:effectLst/>
                <a:latin typeface="Courier New" panose="02070309020205020404" pitchFamily="49" charset="0"/>
              </a:rPr>
              <a:t>float</a:t>
            </a:r>
            <a:r>
              <a:rPr lang="en-GB" sz="900" b="0" dirty="0">
                <a:solidFill>
                  <a:srgbClr val="000000"/>
                </a:solidFill>
                <a:effectLst/>
                <a:latin typeface="Courier New" panose="02070309020205020404" pitchFamily="49" charset="0"/>
              </a:rPr>
              <a:t>* WL2, </a:t>
            </a:r>
            <a:r>
              <a:rPr lang="en-GB" sz="900" b="0" dirty="0">
                <a:solidFill>
                  <a:srgbClr val="267F99"/>
                </a:solidFill>
                <a:effectLst/>
                <a:latin typeface="Courier New" panose="02070309020205020404" pitchFamily="49" charset="0"/>
              </a:rPr>
              <a:t>float</a:t>
            </a:r>
            <a:r>
              <a:rPr lang="en-GB" sz="900" b="0" dirty="0">
                <a:solidFill>
                  <a:srgbClr val="000000"/>
                </a:solidFill>
                <a:effectLst/>
                <a:latin typeface="Courier New" panose="02070309020205020404" pitchFamily="49" charset="0"/>
              </a:rPr>
              <a:t>* OL1, </a:t>
            </a:r>
          </a:p>
          <a:p>
            <a:r>
              <a:rPr lang="en-GB" sz="900" b="0" dirty="0">
                <a:solidFill>
                  <a:srgbClr val="267F99"/>
                </a:solidFill>
                <a:effectLst/>
                <a:latin typeface="Courier New" panose="02070309020205020404" pitchFamily="49" charset="0"/>
              </a:rPr>
              <a:t>float</a:t>
            </a:r>
            <a:r>
              <a:rPr lang="en-GB" sz="900" b="0" dirty="0">
                <a:solidFill>
                  <a:srgbClr val="000000"/>
                </a:solidFill>
                <a:effectLst/>
                <a:latin typeface="Courier New" panose="02070309020205020404" pitchFamily="49" charset="0"/>
              </a:rPr>
              <a:t>* OL2, </a:t>
            </a:r>
            <a:r>
              <a:rPr lang="en-GB" sz="900" b="0" dirty="0">
                <a:solidFill>
                  <a:srgbClr val="267F99"/>
                </a:solidFill>
                <a:effectLst/>
                <a:latin typeface="Courier New" panose="02070309020205020404" pitchFamily="49" charset="0"/>
              </a:rPr>
              <a:t>float</a:t>
            </a:r>
            <a:r>
              <a:rPr lang="en-GB" sz="900" b="0" dirty="0">
                <a:solidFill>
                  <a:srgbClr val="000000"/>
                </a:solidFill>
                <a:effectLst/>
                <a:latin typeface="Courier New" panose="02070309020205020404" pitchFamily="49" charset="0"/>
              </a:rPr>
              <a:t>* EL1, </a:t>
            </a:r>
            <a:r>
              <a:rPr lang="en-GB" sz="900" b="0" dirty="0">
                <a:solidFill>
                  <a:srgbClr val="267F99"/>
                </a:solidFill>
                <a:effectLst/>
                <a:latin typeface="Courier New" panose="02070309020205020404" pitchFamily="49" charset="0"/>
              </a:rPr>
              <a:t>float</a:t>
            </a:r>
            <a:r>
              <a:rPr lang="en-GB" sz="900" b="0" dirty="0">
                <a:solidFill>
                  <a:srgbClr val="000000"/>
                </a:solidFill>
                <a:effectLst/>
                <a:latin typeface="Courier New" panose="02070309020205020404" pitchFamily="49" charset="0"/>
              </a:rPr>
              <a:t>* EL2) {</a:t>
            </a:r>
          </a:p>
          <a:p>
            <a:br>
              <a:rPr lang="en-GB" sz="900" b="0" dirty="0">
                <a:solidFill>
                  <a:srgbClr val="000000"/>
                </a:solidFill>
                <a:effectLst/>
                <a:latin typeface="Courier New" panose="02070309020205020404" pitchFamily="49" charset="0"/>
              </a:rPr>
            </a:br>
            <a:r>
              <a:rPr lang="en-GB" sz="900" b="0" dirty="0">
                <a:solidFill>
                  <a:srgbClr val="000000"/>
                </a:solidFill>
                <a:effectLst/>
                <a:latin typeface="Courier New" panose="02070309020205020404" pitchFamily="49" charset="0"/>
              </a:rPr>
              <a:t>  </a:t>
            </a:r>
            <a:r>
              <a:rPr lang="en-GB" sz="900" b="0" dirty="0">
                <a:solidFill>
                  <a:srgbClr val="267F99"/>
                </a:solidFill>
                <a:effectLst/>
                <a:latin typeface="Courier New" panose="02070309020205020404" pitchFamily="49" charset="0"/>
              </a:rPr>
              <a:t>int</a:t>
            </a:r>
            <a:r>
              <a:rPr lang="en-GB" sz="900" b="0" dirty="0">
                <a:solidFill>
                  <a:srgbClr val="000000"/>
                </a:solidFill>
                <a:effectLst/>
                <a:latin typeface="Courier New" panose="02070309020205020404" pitchFamily="49" charset="0"/>
              </a:rPr>
              <a:t> </a:t>
            </a:r>
            <a:r>
              <a:rPr lang="en-GB" sz="900" b="0" dirty="0" err="1">
                <a:solidFill>
                  <a:srgbClr val="000000"/>
                </a:solidFill>
                <a:effectLst/>
                <a:latin typeface="Courier New" panose="02070309020205020404" pitchFamily="49" charset="0"/>
              </a:rPr>
              <a:t>thr_index</a:t>
            </a:r>
            <a:r>
              <a:rPr lang="en-GB" sz="900" b="0" dirty="0">
                <a:solidFill>
                  <a:srgbClr val="000000"/>
                </a:solidFill>
                <a:effectLst/>
                <a:latin typeface="Courier New" panose="02070309020205020404" pitchFamily="49" charset="0"/>
              </a:rPr>
              <a:t> = </a:t>
            </a:r>
            <a:r>
              <a:rPr lang="en-GB" sz="900" b="0" dirty="0" err="1">
                <a:solidFill>
                  <a:srgbClr val="000000"/>
                </a:solidFill>
                <a:effectLst/>
                <a:latin typeface="Courier New" panose="02070309020205020404" pitchFamily="49" charset="0"/>
              </a:rPr>
              <a:t>blockDim.x</a:t>
            </a:r>
            <a:r>
              <a:rPr lang="en-GB" sz="900" b="0" dirty="0">
                <a:solidFill>
                  <a:srgbClr val="000000"/>
                </a:solidFill>
                <a:effectLst/>
                <a:latin typeface="Courier New" panose="02070309020205020404" pitchFamily="49" charset="0"/>
              </a:rPr>
              <a:t> * </a:t>
            </a:r>
            <a:r>
              <a:rPr lang="en-GB" sz="900" b="0" dirty="0" err="1">
                <a:solidFill>
                  <a:srgbClr val="000000"/>
                </a:solidFill>
                <a:effectLst/>
                <a:latin typeface="Courier New" panose="02070309020205020404" pitchFamily="49" charset="0"/>
              </a:rPr>
              <a:t>blockIdx.x</a:t>
            </a:r>
            <a:r>
              <a:rPr lang="en-GB" sz="900" b="0" dirty="0">
                <a:solidFill>
                  <a:srgbClr val="000000"/>
                </a:solidFill>
                <a:effectLst/>
                <a:latin typeface="Courier New" panose="02070309020205020404" pitchFamily="49" charset="0"/>
              </a:rPr>
              <a:t> +</a:t>
            </a:r>
            <a:r>
              <a:rPr lang="en-GB" sz="900" b="0" dirty="0" err="1">
                <a:solidFill>
                  <a:srgbClr val="000000"/>
                </a:solidFill>
                <a:effectLst/>
                <a:latin typeface="Courier New" panose="02070309020205020404" pitchFamily="49" charset="0"/>
              </a:rPr>
              <a:t>threadIdx.x</a:t>
            </a:r>
            <a:r>
              <a:rPr lang="en-GB" sz="900" b="0" dirty="0">
                <a:solidFill>
                  <a:srgbClr val="000000"/>
                </a:solidFill>
                <a:effectLst/>
                <a:latin typeface="Courier New" panose="02070309020205020404" pitchFamily="49" charset="0"/>
              </a:rPr>
              <a:t>;</a:t>
            </a:r>
          </a:p>
          <a:p>
            <a:r>
              <a:rPr lang="en-GB" sz="900" b="0" dirty="0">
                <a:solidFill>
                  <a:srgbClr val="000000"/>
                </a:solidFill>
                <a:effectLst/>
                <a:latin typeface="Courier New" panose="02070309020205020404" pitchFamily="49" charset="0"/>
              </a:rPr>
              <a:t>  </a:t>
            </a:r>
            <a:r>
              <a:rPr lang="en-GB" sz="900" b="0" dirty="0">
                <a:solidFill>
                  <a:srgbClr val="267F99"/>
                </a:solidFill>
                <a:effectLst/>
                <a:latin typeface="Courier New" panose="02070309020205020404" pitchFamily="49" charset="0"/>
              </a:rPr>
              <a:t>int</a:t>
            </a:r>
            <a:r>
              <a:rPr lang="en-GB" sz="900" b="0" dirty="0">
                <a:solidFill>
                  <a:srgbClr val="000000"/>
                </a:solidFill>
                <a:effectLst/>
                <a:latin typeface="Courier New" panose="02070309020205020404" pitchFamily="49" charset="0"/>
              </a:rPr>
              <a:t> stride = </a:t>
            </a:r>
            <a:r>
              <a:rPr lang="en-GB" sz="900" b="0" dirty="0" err="1">
                <a:solidFill>
                  <a:srgbClr val="000000"/>
                </a:solidFill>
                <a:effectLst/>
                <a:latin typeface="Courier New" panose="02070309020205020404" pitchFamily="49" charset="0"/>
              </a:rPr>
              <a:t>blockDim.x</a:t>
            </a:r>
            <a:r>
              <a:rPr lang="en-GB" sz="900" b="0" dirty="0">
                <a:solidFill>
                  <a:srgbClr val="000000"/>
                </a:solidFill>
                <a:effectLst/>
                <a:latin typeface="Courier New" panose="02070309020205020404" pitchFamily="49" charset="0"/>
              </a:rPr>
              <a:t> * </a:t>
            </a:r>
            <a:r>
              <a:rPr lang="en-GB" sz="900" b="0" dirty="0" err="1">
                <a:solidFill>
                  <a:srgbClr val="000000"/>
                </a:solidFill>
                <a:effectLst/>
                <a:latin typeface="Courier New" panose="02070309020205020404" pitchFamily="49" charset="0"/>
              </a:rPr>
              <a:t>gridDim.x</a:t>
            </a:r>
            <a:r>
              <a:rPr lang="en-GB" sz="900" b="0" dirty="0">
                <a:solidFill>
                  <a:srgbClr val="000000"/>
                </a:solidFill>
                <a:effectLst/>
                <a:latin typeface="Courier New" panose="02070309020205020404" pitchFamily="49" charset="0"/>
              </a:rPr>
              <a:t>;</a:t>
            </a:r>
          </a:p>
          <a:p>
            <a:br>
              <a:rPr lang="en-GB" sz="900" b="0" dirty="0">
                <a:solidFill>
                  <a:srgbClr val="000000"/>
                </a:solidFill>
                <a:effectLst/>
                <a:latin typeface="Courier New" panose="02070309020205020404" pitchFamily="49" charset="0"/>
              </a:rPr>
            </a:br>
            <a:r>
              <a:rPr lang="en-GB" sz="900" b="0" dirty="0">
                <a:solidFill>
                  <a:srgbClr val="000000"/>
                </a:solidFill>
                <a:effectLst/>
                <a:latin typeface="Courier New" panose="02070309020205020404" pitchFamily="49" charset="0"/>
              </a:rPr>
              <a:t>  </a:t>
            </a:r>
            <a:r>
              <a:rPr lang="en-GB" sz="900" b="0" dirty="0">
                <a:solidFill>
                  <a:srgbClr val="AF00DB"/>
                </a:solidFill>
                <a:effectLst/>
                <a:latin typeface="Courier New" panose="02070309020205020404" pitchFamily="49" charset="0"/>
              </a:rPr>
              <a:t>for</a:t>
            </a:r>
            <a:r>
              <a:rPr lang="en-GB" sz="900" b="0" dirty="0">
                <a:solidFill>
                  <a:srgbClr val="000000"/>
                </a:solidFill>
                <a:effectLst/>
                <a:latin typeface="Courier New" panose="02070309020205020404" pitchFamily="49" charset="0"/>
              </a:rPr>
              <a:t> (</a:t>
            </a:r>
            <a:r>
              <a:rPr lang="en-GB" sz="900" b="0" dirty="0">
                <a:solidFill>
                  <a:srgbClr val="267F99"/>
                </a:solidFill>
                <a:effectLst/>
                <a:latin typeface="Courier New" panose="02070309020205020404" pitchFamily="49" charset="0"/>
              </a:rPr>
              <a:t>int</a:t>
            </a:r>
            <a:r>
              <a:rPr lang="en-GB" sz="900" b="0" dirty="0">
                <a:solidFill>
                  <a:srgbClr val="000000"/>
                </a:solidFill>
                <a:effectLst/>
                <a:latin typeface="Courier New" panose="02070309020205020404" pitchFamily="49" charset="0"/>
              </a:rPr>
              <a:t> </a:t>
            </a:r>
            <a:r>
              <a:rPr lang="en-GB" sz="900" b="0" dirty="0" err="1">
                <a:solidFill>
                  <a:srgbClr val="000000"/>
                </a:solidFill>
                <a:effectLst/>
                <a:latin typeface="Courier New" panose="02070309020205020404" pitchFamily="49" charset="0"/>
              </a:rPr>
              <a:t>i</a:t>
            </a:r>
            <a:r>
              <a:rPr lang="en-GB" sz="900" b="0" dirty="0">
                <a:solidFill>
                  <a:srgbClr val="000000"/>
                </a:solidFill>
                <a:effectLst/>
                <a:latin typeface="Courier New" panose="02070309020205020404" pitchFamily="49" charset="0"/>
              </a:rPr>
              <a:t> = </a:t>
            </a:r>
            <a:r>
              <a:rPr lang="en-GB" sz="900" b="0" dirty="0" err="1">
                <a:solidFill>
                  <a:srgbClr val="000000"/>
                </a:solidFill>
                <a:effectLst/>
                <a:latin typeface="Courier New" panose="02070309020205020404" pitchFamily="49" charset="0"/>
              </a:rPr>
              <a:t>thr_index</a:t>
            </a:r>
            <a:r>
              <a:rPr lang="en-GB" sz="900" b="0" dirty="0">
                <a:solidFill>
                  <a:srgbClr val="000000"/>
                </a:solidFill>
                <a:effectLst/>
                <a:latin typeface="Courier New" panose="02070309020205020404" pitchFamily="49" charset="0"/>
              </a:rPr>
              <a:t>; </a:t>
            </a:r>
            <a:r>
              <a:rPr lang="en-GB" sz="900" b="0" dirty="0" err="1">
                <a:solidFill>
                  <a:srgbClr val="000000"/>
                </a:solidFill>
                <a:effectLst/>
                <a:latin typeface="Courier New" panose="02070309020205020404" pitchFamily="49" charset="0"/>
              </a:rPr>
              <a:t>i</a:t>
            </a:r>
            <a:r>
              <a:rPr lang="en-GB" sz="900" b="0" dirty="0">
                <a:solidFill>
                  <a:srgbClr val="000000"/>
                </a:solidFill>
                <a:effectLst/>
                <a:latin typeface="Courier New" panose="02070309020205020404" pitchFamily="49" charset="0"/>
              </a:rPr>
              <a:t> &lt; d_L2; </a:t>
            </a:r>
            <a:r>
              <a:rPr lang="en-GB" sz="900" b="0" dirty="0" err="1">
                <a:solidFill>
                  <a:srgbClr val="000000"/>
                </a:solidFill>
                <a:effectLst/>
                <a:latin typeface="Courier New" panose="02070309020205020404" pitchFamily="49" charset="0"/>
              </a:rPr>
              <a:t>i</a:t>
            </a:r>
            <a:r>
              <a:rPr lang="en-GB" sz="900" b="0" dirty="0">
                <a:solidFill>
                  <a:srgbClr val="000000"/>
                </a:solidFill>
                <a:effectLst/>
                <a:latin typeface="Courier New" panose="02070309020205020404" pitchFamily="49" charset="0"/>
              </a:rPr>
              <a:t>+=stride) {</a:t>
            </a:r>
          </a:p>
          <a:p>
            <a:r>
              <a:rPr lang="en-GB" sz="900" b="0" dirty="0">
                <a:solidFill>
                  <a:srgbClr val="000000"/>
                </a:solidFill>
                <a:effectLst/>
                <a:latin typeface="Courier New" panose="02070309020205020404" pitchFamily="49" charset="0"/>
              </a:rPr>
              <a:t>    EL2[</a:t>
            </a:r>
            <a:r>
              <a:rPr lang="en-GB" sz="900" b="0" dirty="0" err="1">
                <a:solidFill>
                  <a:srgbClr val="000000"/>
                </a:solidFill>
                <a:effectLst/>
                <a:latin typeface="Courier New" panose="02070309020205020404" pitchFamily="49" charset="0"/>
              </a:rPr>
              <a:t>i</a:t>
            </a:r>
            <a:r>
              <a:rPr lang="en-GB" sz="900" b="0" dirty="0">
                <a:solidFill>
                  <a:srgbClr val="000000"/>
                </a:solidFill>
                <a:effectLst/>
                <a:latin typeface="Courier New" panose="02070309020205020404" pitchFamily="49" charset="0"/>
              </a:rPr>
              <a:t>] = (OL2[</a:t>
            </a:r>
            <a:r>
              <a:rPr lang="en-GB" sz="900" b="0" dirty="0" err="1">
                <a:solidFill>
                  <a:srgbClr val="000000"/>
                </a:solidFill>
                <a:effectLst/>
                <a:latin typeface="Courier New" panose="02070309020205020404" pitchFamily="49" charset="0"/>
              </a:rPr>
              <a:t>i</a:t>
            </a:r>
            <a:r>
              <a:rPr lang="en-GB" sz="900" b="0" dirty="0">
                <a:solidFill>
                  <a:srgbClr val="000000"/>
                </a:solidFill>
                <a:effectLst/>
                <a:latin typeface="Courier New" panose="02070309020205020404" pitchFamily="49" charset="0"/>
              </a:rPr>
              <a:t>] - target[index*d_L2+i]) * (</a:t>
            </a:r>
            <a:r>
              <a:rPr lang="en-GB" sz="900" b="0" dirty="0" err="1">
                <a:solidFill>
                  <a:srgbClr val="000000"/>
                </a:solidFill>
                <a:effectLst/>
                <a:latin typeface="Courier New" panose="02070309020205020404" pitchFamily="49" charset="0"/>
              </a:rPr>
              <a:t>derivative_Sigmoid</a:t>
            </a:r>
            <a:r>
              <a:rPr lang="en-GB" sz="900" b="0" dirty="0">
                <a:solidFill>
                  <a:srgbClr val="000000"/>
                </a:solidFill>
                <a:effectLst/>
                <a:latin typeface="Courier New" panose="02070309020205020404" pitchFamily="49" charset="0"/>
              </a:rPr>
              <a:t>(OL2[</a:t>
            </a:r>
            <a:r>
              <a:rPr lang="en-GB" sz="900" b="0" dirty="0" err="1">
                <a:solidFill>
                  <a:srgbClr val="000000"/>
                </a:solidFill>
                <a:effectLst/>
                <a:latin typeface="Courier New" panose="02070309020205020404" pitchFamily="49" charset="0"/>
              </a:rPr>
              <a:t>i</a:t>
            </a:r>
            <a:r>
              <a:rPr lang="en-GB" sz="900" b="0" dirty="0">
                <a:solidFill>
                  <a:srgbClr val="000000"/>
                </a:solidFill>
                <a:effectLst/>
                <a:latin typeface="Courier New" panose="02070309020205020404" pitchFamily="49" charset="0"/>
              </a:rPr>
              <a:t>])+a);</a:t>
            </a:r>
          </a:p>
          <a:p>
            <a:r>
              <a:rPr lang="en-GB" sz="900" b="0" dirty="0">
                <a:solidFill>
                  <a:srgbClr val="000000"/>
                </a:solidFill>
                <a:effectLst/>
                <a:latin typeface="Courier New" panose="02070309020205020404" pitchFamily="49" charset="0"/>
              </a:rPr>
              <a:t>  }</a:t>
            </a:r>
          </a:p>
          <a:p>
            <a:r>
              <a:rPr lang="en-GB" sz="900" b="0" dirty="0">
                <a:solidFill>
                  <a:srgbClr val="000000"/>
                </a:solidFill>
                <a:effectLst/>
                <a:latin typeface="Courier New" panose="02070309020205020404" pitchFamily="49" charset="0"/>
              </a:rPr>
              <a:t>  __</a:t>
            </a:r>
            <a:r>
              <a:rPr lang="en-GB" sz="900" b="0" dirty="0" err="1">
                <a:solidFill>
                  <a:srgbClr val="000000"/>
                </a:solidFill>
                <a:effectLst/>
                <a:latin typeface="Courier New" panose="02070309020205020404" pitchFamily="49" charset="0"/>
              </a:rPr>
              <a:t>syncthreads</a:t>
            </a:r>
            <a:r>
              <a:rPr lang="en-GB" sz="900" b="0" dirty="0">
                <a:solidFill>
                  <a:srgbClr val="000000"/>
                </a:solidFill>
                <a:effectLst/>
                <a:latin typeface="Courier New" panose="02070309020205020404" pitchFamily="49" charset="0"/>
              </a:rPr>
              <a:t>();</a:t>
            </a:r>
          </a:p>
          <a:p>
            <a:br>
              <a:rPr lang="en-GB" sz="900" b="0" dirty="0">
                <a:solidFill>
                  <a:srgbClr val="000000"/>
                </a:solidFill>
                <a:effectLst/>
                <a:latin typeface="Courier New" panose="02070309020205020404" pitchFamily="49" charset="0"/>
              </a:rPr>
            </a:br>
            <a:r>
              <a:rPr lang="en-GB" sz="900" b="0" dirty="0">
                <a:solidFill>
                  <a:srgbClr val="000000"/>
                </a:solidFill>
                <a:effectLst/>
                <a:latin typeface="Courier New" panose="02070309020205020404" pitchFamily="49" charset="0"/>
              </a:rPr>
              <a:t>  </a:t>
            </a:r>
            <a:r>
              <a:rPr lang="en-GB" sz="900" b="0" dirty="0">
                <a:solidFill>
                  <a:srgbClr val="AF00DB"/>
                </a:solidFill>
                <a:effectLst/>
                <a:latin typeface="Courier New" panose="02070309020205020404" pitchFamily="49" charset="0"/>
              </a:rPr>
              <a:t>for</a:t>
            </a:r>
            <a:r>
              <a:rPr lang="en-GB" sz="900" b="0" dirty="0">
                <a:solidFill>
                  <a:srgbClr val="000000"/>
                </a:solidFill>
                <a:effectLst/>
                <a:latin typeface="Courier New" panose="02070309020205020404" pitchFamily="49" charset="0"/>
              </a:rPr>
              <a:t> (</a:t>
            </a:r>
            <a:r>
              <a:rPr lang="en-GB" sz="900" b="0" dirty="0">
                <a:solidFill>
                  <a:srgbClr val="267F99"/>
                </a:solidFill>
                <a:effectLst/>
                <a:latin typeface="Courier New" panose="02070309020205020404" pitchFamily="49" charset="0"/>
              </a:rPr>
              <a:t>int</a:t>
            </a:r>
            <a:r>
              <a:rPr lang="en-GB" sz="900" b="0" dirty="0">
                <a:solidFill>
                  <a:srgbClr val="000000"/>
                </a:solidFill>
                <a:effectLst/>
                <a:latin typeface="Courier New" panose="02070309020205020404" pitchFamily="49" charset="0"/>
              </a:rPr>
              <a:t> </a:t>
            </a:r>
            <a:r>
              <a:rPr lang="en-GB" sz="900" b="0" dirty="0" err="1">
                <a:solidFill>
                  <a:srgbClr val="000000"/>
                </a:solidFill>
                <a:effectLst/>
                <a:latin typeface="Courier New" panose="02070309020205020404" pitchFamily="49" charset="0"/>
              </a:rPr>
              <a:t>i</a:t>
            </a:r>
            <a:r>
              <a:rPr lang="en-GB" sz="900" b="0" dirty="0">
                <a:solidFill>
                  <a:srgbClr val="000000"/>
                </a:solidFill>
                <a:effectLst/>
                <a:latin typeface="Courier New" panose="02070309020205020404" pitchFamily="49" charset="0"/>
              </a:rPr>
              <a:t> = </a:t>
            </a:r>
            <a:r>
              <a:rPr lang="en-GB" sz="900" b="0" dirty="0" err="1">
                <a:solidFill>
                  <a:srgbClr val="000000"/>
                </a:solidFill>
                <a:effectLst/>
                <a:latin typeface="Courier New" panose="02070309020205020404" pitchFamily="49" charset="0"/>
              </a:rPr>
              <a:t>thr_index</a:t>
            </a:r>
            <a:r>
              <a:rPr lang="en-GB" sz="900" b="0" dirty="0">
                <a:solidFill>
                  <a:srgbClr val="000000"/>
                </a:solidFill>
                <a:effectLst/>
                <a:latin typeface="Courier New" panose="02070309020205020404" pitchFamily="49" charset="0"/>
              </a:rPr>
              <a:t>; </a:t>
            </a:r>
            <a:r>
              <a:rPr lang="en-GB" sz="900" b="0" dirty="0" err="1">
                <a:solidFill>
                  <a:srgbClr val="000000"/>
                </a:solidFill>
                <a:effectLst/>
                <a:latin typeface="Courier New" panose="02070309020205020404" pitchFamily="49" charset="0"/>
              </a:rPr>
              <a:t>i</a:t>
            </a:r>
            <a:r>
              <a:rPr lang="en-GB" sz="900" b="0" dirty="0">
                <a:solidFill>
                  <a:srgbClr val="000000"/>
                </a:solidFill>
                <a:effectLst/>
                <a:latin typeface="Courier New" panose="02070309020205020404" pitchFamily="49" charset="0"/>
              </a:rPr>
              <a:t> &lt; d_L1; </a:t>
            </a:r>
            <a:r>
              <a:rPr lang="en-GB" sz="900" b="0" dirty="0" err="1">
                <a:solidFill>
                  <a:srgbClr val="000000"/>
                </a:solidFill>
                <a:effectLst/>
                <a:latin typeface="Courier New" panose="02070309020205020404" pitchFamily="49" charset="0"/>
              </a:rPr>
              <a:t>i</a:t>
            </a:r>
            <a:r>
              <a:rPr lang="en-GB" sz="900" b="0" dirty="0">
                <a:solidFill>
                  <a:srgbClr val="000000"/>
                </a:solidFill>
                <a:effectLst/>
                <a:latin typeface="Courier New" panose="02070309020205020404" pitchFamily="49" charset="0"/>
              </a:rPr>
              <a:t>+=stride) {</a:t>
            </a:r>
          </a:p>
          <a:p>
            <a:r>
              <a:rPr lang="en-GB" sz="900" b="0" dirty="0">
                <a:solidFill>
                  <a:srgbClr val="000000"/>
                </a:solidFill>
                <a:effectLst/>
                <a:latin typeface="Courier New" panose="02070309020205020404" pitchFamily="49" charset="0"/>
              </a:rPr>
              <a:t>    EL1[</a:t>
            </a:r>
            <a:r>
              <a:rPr lang="en-GB" sz="900" b="0" dirty="0" err="1">
                <a:solidFill>
                  <a:srgbClr val="000000"/>
                </a:solidFill>
                <a:effectLst/>
                <a:latin typeface="Courier New" panose="02070309020205020404" pitchFamily="49" charset="0"/>
              </a:rPr>
              <a:t>i</a:t>
            </a:r>
            <a:r>
              <a:rPr lang="en-GB" sz="900" b="0" dirty="0">
                <a:solidFill>
                  <a:srgbClr val="000000"/>
                </a:solidFill>
                <a:effectLst/>
                <a:latin typeface="Courier New" panose="02070309020205020404" pitchFamily="49" charset="0"/>
              </a:rPr>
              <a:t>] = </a:t>
            </a:r>
            <a:r>
              <a:rPr lang="en-GB" sz="900" b="0" dirty="0">
                <a:solidFill>
                  <a:srgbClr val="09885A"/>
                </a:solidFill>
                <a:effectLst/>
                <a:latin typeface="Courier New" panose="02070309020205020404" pitchFamily="49" charset="0"/>
              </a:rPr>
              <a:t>0</a:t>
            </a:r>
            <a:r>
              <a:rPr lang="en-GB" sz="900" b="0" dirty="0">
                <a:solidFill>
                  <a:srgbClr val="000000"/>
                </a:solidFill>
                <a:effectLst/>
                <a:latin typeface="Courier New" panose="02070309020205020404" pitchFamily="49" charset="0"/>
              </a:rPr>
              <a:t>;</a:t>
            </a:r>
          </a:p>
          <a:p>
            <a:r>
              <a:rPr lang="en-GB" sz="900" b="0" dirty="0">
                <a:solidFill>
                  <a:srgbClr val="000000"/>
                </a:solidFill>
                <a:effectLst/>
                <a:latin typeface="Courier New" panose="02070309020205020404" pitchFamily="49" charset="0"/>
              </a:rPr>
              <a:t>    </a:t>
            </a:r>
            <a:r>
              <a:rPr lang="en-GB" sz="900" b="0" dirty="0">
                <a:solidFill>
                  <a:srgbClr val="AF00DB"/>
                </a:solidFill>
                <a:effectLst/>
                <a:latin typeface="Courier New" panose="02070309020205020404" pitchFamily="49" charset="0"/>
              </a:rPr>
              <a:t>for</a:t>
            </a:r>
            <a:r>
              <a:rPr lang="en-GB" sz="900" b="0" dirty="0">
                <a:solidFill>
                  <a:srgbClr val="000000"/>
                </a:solidFill>
                <a:effectLst/>
                <a:latin typeface="Courier New" panose="02070309020205020404" pitchFamily="49" charset="0"/>
              </a:rPr>
              <a:t> (</a:t>
            </a:r>
            <a:r>
              <a:rPr lang="en-GB" sz="900" b="0" dirty="0">
                <a:solidFill>
                  <a:srgbClr val="267F99"/>
                </a:solidFill>
                <a:effectLst/>
                <a:latin typeface="Courier New" panose="02070309020205020404" pitchFamily="49" charset="0"/>
              </a:rPr>
              <a:t>int</a:t>
            </a:r>
            <a:r>
              <a:rPr lang="en-GB" sz="900" b="0" dirty="0">
                <a:solidFill>
                  <a:srgbClr val="000000"/>
                </a:solidFill>
                <a:effectLst/>
                <a:latin typeface="Courier New" panose="02070309020205020404" pitchFamily="49" charset="0"/>
              </a:rPr>
              <a:t> i2 = </a:t>
            </a:r>
            <a:r>
              <a:rPr lang="en-GB" sz="900" b="0" dirty="0">
                <a:solidFill>
                  <a:srgbClr val="09885A"/>
                </a:solidFill>
                <a:effectLst/>
                <a:latin typeface="Courier New" panose="02070309020205020404" pitchFamily="49" charset="0"/>
              </a:rPr>
              <a:t>0</a:t>
            </a:r>
            <a:r>
              <a:rPr lang="en-GB" sz="900" b="0" dirty="0">
                <a:solidFill>
                  <a:srgbClr val="000000"/>
                </a:solidFill>
                <a:effectLst/>
                <a:latin typeface="Courier New" panose="02070309020205020404" pitchFamily="49" charset="0"/>
              </a:rPr>
              <a:t>; i2 &lt; d_L2; i2++) {</a:t>
            </a:r>
          </a:p>
          <a:p>
            <a:r>
              <a:rPr lang="en-GB" sz="900" b="0" dirty="0">
                <a:solidFill>
                  <a:srgbClr val="000000"/>
                </a:solidFill>
                <a:effectLst/>
                <a:latin typeface="Courier New" panose="02070309020205020404" pitchFamily="49" charset="0"/>
              </a:rPr>
              <a:t>      EL1[</a:t>
            </a:r>
            <a:r>
              <a:rPr lang="en-GB" sz="900" b="0" dirty="0" err="1">
                <a:solidFill>
                  <a:srgbClr val="000000"/>
                </a:solidFill>
                <a:effectLst/>
                <a:latin typeface="Courier New" panose="02070309020205020404" pitchFamily="49" charset="0"/>
              </a:rPr>
              <a:t>i</a:t>
            </a:r>
            <a:r>
              <a:rPr lang="en-GB" sz="900" b="0" dirty="0">
                <a:solidFill>
                  <a:srgbClr val="000000"/>
                </a:solidFill>
                <a:effectLst/>
                <a:latin typeface="Courier New" panose="02070309020205020404" pitchFamily="49" charset="0"/>
              </a:rPr>
              <a:t>] += EL2[i2] * WL2[i2*d_L2+i] * (</a:t>
            </a:r>
            <a:r>
              <a:rPr lang="en-GB" sz="900" b="0" dirty="0" err="1">
                <a:solidFill>
                  <a:srgbClr val="000000"/>
                </a:solidFill>
                <a:effectLst/>
                <a:latin typeface="Courier New" panose="02070309020205020404" pitchFamily="49" charset="0"/>
              </a:rPr>
              <a:t>derivative_Sigmoid</a:t>
            </a:r>
            <a:r>
              <a:rPr lang="en-GB" sz="900" b="0" dirty="0">
                <a:solidFill>
                  <a:srgbClr val="000000"/>
                </a:solidFill>
                <a:effectLst/>
                <a:latin typeface="Courier New" panose="02070309020205020404" pitchFamily="49" charset="0"/>
              </a:rPr>
              <a:t>(OL1[</a:t>
            </a:r>
            <a:r>
              <a:rPr lang="en-GB" sz="900" b="0" dirty="0" err="1">
                <a:solidFill>
                  <a:srgbClr val="000000"/>
                </a:solidFill>
                <a:effectLst/>
                <a:latin typeface="Courier New" panose="02070309020205020404" pitchFamily="49" charset="0"/>
              </a:rPr>
              <a:t>i</a:t>
            </a:r>
            <a:r>
              <a:rPr lang="en-GB" sz="900" b="0" dirty="0">
                <a:solidFill>
                  <a:srgbClr val="000000"/>
                </a:solidFill>
                <a:effectLst/>
                <a:latin typeface="Courier New" panose="02070309020205020404" pitchFamily="49" charset="0"/>
              </a:rPr>
              <a:t>])+a);</a:t>
            </a:r>
          </a:p>
          <a:p>
            <a:r>
              <a:rPr lang="en-GB" sz="900" b="0" dirty="0">
                <a:solidFill>
                  <a:srgbClr val="000000"/>
                </a:solidFill>
                <a:effectLst/>
                <a:latin typeface="Courier New" panose="02070309020205020404" pitchFamily="49" charset="0"/>
              </a:rPr>
              <a:t>    }</a:t>
            </a:r>
          </a:p>
          <a:p>
            <a:r>
              <a:rPr lang="en-GB" sz="900" b="0" dirty="0">
                <a:solidFill>
                  <a:srgbClr val="000000"/>
                </a:solidFill>
                <a:effectLst/>
                <a:latin typeface="Courier New" panose="02070309020205020404" pitchFamily="49" charset="0"/>
              </a:rPr>
              <a:t>  }</a:t>
            </a:r>
            <a:br>
              <a:rPr lang="en-GB" sz="900" b="0" dirty="0">
                <a:solidFill>
                  <a:srgbClr val="000000"/>
                </a:solidFill>
                <a:effectLst/>
                <a:latin typeface="Courier New" panose="02070309020205020404" pitchFamily="49" charset="0"/>
              </a:rPr>
            </a:br>
            <a:r>
              <a:rPr lang="en-GB" sz="900" b="0" dirty="0">
                <a:solidFill>
                  <a:srgbClr val="000000"/>
                </a:solidFill>
                <a:effectLst/>
                <a:latin typeface="Courier New" panose="02070309020205020404" pitchFamily="49" charset="0"/>
              </a:rPr>
              <a:t>}</a:t>
            </a:r>
          </a:p>
        </p:txBody>
      </p:sp>
      <p:sp>
        <p:nvSpPr>
          <p:cNvPr id="9" name="TextBox 8">
            <a:extLst>
              <a:ext uri="{FF2B5EF4-FFF2-40B4-BE49-F238E27FC236}">
                <a16:creationId xmlns:a16="http://schemas.microsoft.com/office/drawing/2014/main" id="{0EE61F2F-38B4-41B5-BD5B-07B87D1943F8}"/>
              </a:ext>
            </a:extLst>
          </p:cNvPr>
          <p:cNvSpPr txBox="1"/>
          <p:nvPr/>
        </p:nvSpPr>
        <p:spPr>
          <a:xfrm>
            <a:off x="5967663" y="813257"/>
            <a:ext cx="6096000" cy="3277820"/>
          </a:xfrm>
          <a:prstGeom prst="rect">
            <a:avLst/>
          </a:prstGeom>
          <a:noFill/>
        </p:spPr>
        <p:txBody>
          <a:bodyPr wrap="square">
            <a:spAutoFit/>
          </a:bodyPr>
          <a:lstStyle/>
          <a:p>
            <a:r>
              <a:rPr lang="en-GB" sz="900" b="0" dirty="0">
                <a:solidFill>
                  <a:srgbClr val="000000"/>
                </a:solidFill>
                <a:effectLst/>
                <a:latin typeface="Courier New" panose="02070309020205020404" pitchFamily="49" charset="0"/>
              </a:rPr>
              <a:t>__global__ void </a:t>
            </a:r>
            <a:r>
              <a:rPr lang="en-GB" sz="900" b="0" dirty="0" err="1">
                <a:solidFill>
                  <a:srgbClr val="000000"/>
                </a:solidFill>
                <a:effectLst/>
                <a:latin typeface="Courier New" panose="02070309020205020404" pitchFamily="49" charset="0"/>
              </a:rPr>
              <a:t>trainNN</a:t>
            </a:r>
            <a:r>
              <a:rPr lang="en-GB" sz="900" b="0" dirty="0">
                <a:solidFill>
                  <a:srgbClr val="000000"/>
                </a:solidFill>
                <a:effectLst/>
                <a:latin typeface="Courier New" panose="02070309020205020404" pitchFamily="49" charset="0"/>
              </a:rPr>
              <a:t>(</a:t>
            </a:r>
            <a:r>
              <a:rPr lang="en-GB" sz="900" b="0" dirty="0">
                <a:solidFill>
                  <a:srgbClr val="267F99"/>
                </a:solidFill>
                <a:effectLst/>
                <a:latin typeface="Courier New" panose="02070309020205020404" pitchFamily="49" charset="0"/>
              </a:rPr>
              <a:t>float</a:t>
            </a:r>
            <a:r>
              <a:rPr lang="en-GB" sz="900" b="0" dirty="0">
                <a:solidFill>
                  <a:srgbClr val="000000"/>
                </a:solidFill>
                <a:effectLst/>
                <a:latin typeface="Courier New" panose="02070309020205020404" pitchFamily="49" charset="0"/>
              </a:rPr>
              <a:t>* input, </a:t>
            </a:r>
            <a:r>
              <a:rPr lang="en-GB" sz="900" b="0" dirty="0">
                <a:solidFill>
                  <a:srgbClr val="267F99"/>
                </a:solidFill>
                <a:effectLst/>
                <a:latin typeface="Courier New" panose="02070309020205020404" pitchFamily="49" charset="0"/>
              </a:rPr>
              <a:t>float</a:t>
            </a:r>
            <a:r>
              <a:rPr lang="en-GB" sz="900" b="0" dirty="0">
                <a:solidFill>
                  <a:srgbClr val="000000"/>
                </a:solidFill>
                <a:effectLst/>
                <a:latin typeface="Courier New" panose="02070309020205020404" pitchFamily="49" charset="0"/>
              </a:rPr>
              <a:t>* target, </a:t>
            </a:r>
            <a:r>
              <a:rPr lang="en-GB" sz="900" b="0" dirty="0">
                <a:solidFill>
                  <a:srgbClr val="267F99"/>
                </a:solidFill>
                <a:effectLst/>
                <a:latin typeface="Courier New" panose="02070309020205020404" pitchFamily="49" charset="0"/>
              </a:rPr>
              <a:t>int</a:t>
            </a:r>
            <a:r>
              <a:rPr lang="en-GB" sz="900" b="0" dirty="0">
                <a:solidFill>
                  <a:srgbClr val="000000"/>
                </a:solidFill>
                <a:effectLst/>
                <a:latin typeface="Courier New" panose="02070309020205020404" pitchFamily="49" charset="0"/>
              </a:rPr>
              <a:t> index, </a:t>
            </a:r>
            <a:r>
              <a:rPr lang="en-GB" sz="900" b="0" dirty="0">
                <a:solidFill>
                  <a:srgbClr val="267F99"/>
                </a:solidFill>
                <a:effectLst/>
                <a:latin typeface="Courier New" panose="02070309020205020404" pitchFamily="49" charset="0"/>
              </a:rPr>
              <a:t>float</a:t>
            </a:r>
            <a:r>
              <a:rPr lang="en-GB" sz="900" b="0" dirty="0">
                <a:solidFill>
                  <a:srgbClr val="000000"/>
                </a:solidFill>
                <a:effectLst/>
                <a:latin typeface="Courier New" panose="02070309020205020404" pitchFamily="49" charset="0"/>
              </a:rPr>
              <a:t>* WL1, </a:t>
            </a:r>
            <a:r>
              <a:rPr lang="en-GB" sz="900" b="0" dirty="0">
                <a:solidFill>
                  <a:srgbClr val="267F99"/>
                </a:solidFill>
                <a:effectLst/>
                <a:latin typeface="Courier New" panose="02070309020205020404" pitchFamily="49" charset="0"/>
              </a:rPr>
              <a:t>float</a:t>
            </a:r>
            <a:r>
              <a:rPr lang="en-GB" sz="900" b="0" dirty="0">
                <a:solidFill>
                  <a:srgbClr val="000000"/>
                </a:solidFill>
                <a:effectLst/>
                <a:latin typeface="Courier New" panose="02070309020205020404" pitchFamily="49" charset="0"/>
              </a:rPr>
              <a:t>* WL2, </a:t>
            </a:r>
            <a:r>
              <a:rPr lang="en-GB" sz="900" b="0" dirty="0">
                <a:solidFill>
                  <a:srgbClr val="267F99"/>
                </a:solidFill>
                <a:effectLst/>
                <a:latin typeface="Courier New" panose="02070309020205020404" pitchFamily="49" charset="0"/>
              </a:rPr>
              <a:t>float</a:t>
            </a:r>
            <a:r>
              <a:rPr lang="en-GB" sz="900" b="0" dirty="0">
                <a:solidFill>
                  <a:srgbClr val="000000"/>
                </a:solidFill>
                <a:effectLst/>
                <a:latin typeface="Courier New" panose="02070309020205020404" pitchFamily="49" charset="0"/>
              </a:rPr>
              <a:t>* OL1, </a:t>
            </a:r>
            <a:r>
              <a:rPr lang="en-GB" sz="900" b="0" dirty="0">
                <a:solidFill>
                  <a:srgbClr val="267F99"/>
                </a:solidFill>
                <a:effectLst/>
                <a:latin typeface="Courier New" panose="02070309020205020404" pitchFamily="49" charset="0"/>
              </a:rPr>
              <a:t>float</a:t>
            </a:r>
            <a:r>
              <a:rPr lang="en-GB" sz="900" b="0" dirty="0">
                <a:solidFill>
                  <a:srgbClr val="000000"/>
                </a:solidFill>
                <a:effectLst/>
                <a:latin typeface="Courier New" panose="02070309020205020404" pitchFamily="49" charset="0"/>
              </a:rPr>
              <a:t>* OL2, </a:t>
            </a:r>
            <a:r>
              <a:rPr lang="en-GB" sz="900" b="0" dirty="0">
                <a:solidFill>
                  <a:srgbClr val="267F99"/>
                </a:solidFill>
                <a:effectLst/>
                <a:latin typeface="Courier New" panose="02070309020205020404" pitchFamily="49" charset="0"/>
              </a:rPr>
              <a:t>float</a:t>
            </a:r>
            <a:r>
              <a:rPr lang="en-GB" sz="900" b="0" dirty="0">
                <a:solidFill>
                  <a:srgbClr val="000000"/>
                </a:solidFill>
                <a:effectLst/>
                <a:latin typeface="Courier New" panose="02070309020205020404" pitchFamily="49" charset="0"/>
              </a:rPr>
              <a:t>* EL1, </a:t>
            </a:r>
            <a:r>
              <a:rPr lang="en-GB" sz="900" b="0" dirty="0">
                <a:solidFill>
                  <a:srgbClr val="267F99"/>
                </a:solidFill>
                <a:effectLst/>
                <a:latin typeface="Courier New" panose="02070309020205020404" pitchFamily="49" charset="0"/>
              </a:rPr>
              <a:t>float</a:t>
            </a:r>
            <a:r>
              <a:rPr lang="en-GB" sz="900" b="0" dirty="0">
                <a:solidFill>
                  <a:srgbClr val="000000"/>
                </a:solidFill>
                <a:effectLst/>
                <a:latin typeface="Courier New" panose="02070309020205020404" pitchFamily="49" charset="0"/>
              </a:rPr>
              <a:t>* EL2)</a:t>
            </a:r>
          </a:p>
          <a:p>
            <a:r>
              <a:rPr lang="en-GB" sz="900" b="0" dirty="0">
                <a:solidFill>
                  <a:srgbClr val="000000"/>
                </a:solidFill>
                <a:effectLst/>
                <a:latin typeface="Courier New" panose="02070309020205020404" pitchFamily="49" charset="0"/>
              </a:rPr>
              <a:t>{</a:t>
            </a:r>
          </a:p>
          <a:p>
            <a:r>
              <a:rPr lang="en-GB" sz="900" b="0" dirty="0">
                <a:solidFill>
                  <a:srgbClr val="000000"/>
                </a:solidFill>
                <a:effectLst/>
                <a:latin typeface="Courier New" panose="02070309020205020404" pitchFamily="49" charset="0"/>
              </a:rPr>
              <a:t>    </a:t>
            </a:r>
            <a:r>
              <a:rPr lang="en-GB" sz="900" b="0" dirty="0">
                <a:solidFill>
                  <a:srgbClr val="267F99"/>
                </a:solidFill>
                <a:effectLst/>
                <a:latin typeface="Courier New" panose="02070309020205020404" pitchFamily="49" charset="0"/>
              </a:rPr>
              <a:t>int</a:t>
            </a:r>
            <a:r>
              <a:rPr lang="en-GB" sz="900" b="0" dirty="0">
                <a:solidFill>
                  <a:srgbClr val="000000"/>
                </a:solidFill>
                <a:effectLst/>
                <a:latin typeface="Courier New" panose="02070309020205020404" pitchFamily="49" charset="0"/>
              </a:rPr>
              <a:t> </a:t>
            </a:r>
            <a:r>
              <a:rPr lang="en-GB" sz="900" b="0" dirty="0" err="1">
                <a:solidFill>
                  <a:srgbClr val="000000"/>
                </a:solidFill>
                <a:effectLst/>
                <a:latin typeface="Courier New" panose="02070309020205020404" pitchFamily="49" charset="0"/>
              </a:rPr>
              <a:t>thr_index</a:t>
            </a:r>
            <a:r>
              <a:rPr lang="en-GB" sz="900" b="0" dirty="0">
                <a:solidFill>
                  <a:srgbClr val="000000"/>
                </a:solidFill>
                <a:effectLst/>
                <a:latin typeface="Courier New" panose="02070309020205020404" pitchFamily="49" charset="0"/>
              </a:rPr>
              <a:t> = </a:t>
            </a:r>
            <a:r>
              <a:rPr lang="en-GB" sz="900" b="0" dirty="0" err="1">
                <a:solidFill>
                  <a:srgbClr val="000000"/>
                </a:solidFill>
                <a:effectLst/>
                <a:latin typeface="Courier New" panose="02070309020205020404" pitchFamily="49" charset="0"/>
              </a:rPr>
              <a:t>blockDim.x</a:t>
            </a:r>
            <a:r>
              <a:rPr lang="en-GB" sz="900" b="0" dirty="0">
                <a:solidFill>
                  <a:srgbClr val="000000"/>
                </a:solidFill>
                <a:effectLst/>
                <a:latin typeface="Courier New" panose="02070309020205020404" pitchFamily="49" charset="0"/>
              </a:rPr>
              <a:t> * </a:t>
            </a:r>
            <a:r>
              <a:rPr lang="en-GB" sz="900" b="0" dirty="0" err="1">
                <a:solidFill>
                  <a:srgbClr val="000000"/>
                </a:solidFill>
                <a:effectLst/>
                <a:latin typeface="Courier New" panose="02070309020205020404" pitchFamily="49" charset="0"/>
              </a:rPr>
              <a:t>blockIdx.x</a:t>
            </a:r>
            <a:r>
              <a:rPr lang="en-GB" sz="900" b="0" dirty="0">
                <a:solidFill>
                  <a:srgbClr val="000000"/>
                </a:solidFill>
                <a:effectLst/>
                <a:latin typeface="Courier New" panose="02070309020205020404" pitchFamily="49" charset="0"/>
              </a:rPr>
              <a:t> +</a:t>
            </a:r>
            <a:r>
              <a:rPr lang="en-GB" sz="900" b="0" dirty="0" err="1">
                <a:solidFill>
                  <a:srgbClr val="000000"/>
                </a:solidFill>
                <a:effectLst/>
                <a:latin typeface="Courier New" panose="02070309020205020404" pitchFamily="49" charset="0"/>
              </a:rPr>
              <a:t>threadIdx.x</a:t>
            </a:r>
            <a:r>
              <a:rPr lang="en-GB" sz="900" b="0" dirty="0">
                <a:solidFill>
                  <a:srgbClr val="000000"/>
                </a:solidFill>
                <a:effectLst/>
                <a:latin typeface="Courier New" panose="02070309020205020404" pitchFamily="49" charset="0"/>
              </a:rPr>
              <a:t>;</a:t>
            </a:r>
          </a:p>
          <a:p>
            <a:r>
              <a:rPr lang="en-GB" sz="900" b="0" dirty="0">
                <a:solidFill>
                  <a:srgbClr val="000000"/>
                </a:solidFill>
                <a:effectLst/>
                <a:latin typeface="Courier New" panose="02070309020205020404" pitchFamily="49" charset="0"/>
              </a:rPr>
              <a:t>    </a:t>
            </a:r>
            <a:r>
              <a:rPr lang="en-GB" sz="900" b="0" dirty="0">
                <a:solidFill>
                  <a:srgbClr val="267F99"/>
                </a:solidFill>
                <a:effectLst/>
                <a:latin typeface="Courier New" panose="02070309020205020404" pitchFamily="49" charset="0"/>
              </a:rPr>
              <a:t>int</a:t>
            </a:r>
            <a:r>
              <a:rPr lang="en-GB" sz="900" b="0" dirty="0">
                <a:solidFill>
                  <a:srgbClr val="000000"/>
                </a:solidFill>
                <a:effectLst/>
                <a:latin typeface="Courier New" panose="02070309020205020404" pitchFamily="49" charset="0"/>
              </a:rPr>
              <a:t> stride = </a:t>
            </a:r>
            <a:r>
              <a:rPr lang="en-GB" sz="900" b="0" dirty="0" err="1">
                <a:solidFill>
                  <a:srgbClr val="000000"/>
                </a:solidFill>
                <a:effectLst/>
                <a:latin typeface="Courier New" panose="02070309020205020404" pitchFamily="49" charset="0"/>
              </a:rPr>
              <a:t>blockDim.x</a:t>
            </a:r>
            <a:r>
              <a:rPr lang="en-GB" sz="900" b="0" dirty="0">
                <a:solidFill>
                  <a:srgbClr val="000000"/>
                </a:solidFill>
                <a:effectLst/>
                <a:latin typeface="Courier New" panose="02070309020205020404" pitchFamily="49" charset="0"/>
              </a:rPr>
              <a:t> * </a:t>
            </a:r>
            <a:r>
              <a:rPr lang="en-GB" sz="900" b="0" dirty="0" err="1">
                <a:solidFill>
                  <a:srgbClr val="000000"/>
                </a:solidFill>
                <a:effectLst/>
                <a:latin typeface="Courier New" panose="02070309020205020404" pitchFamily="49" charset="0"/>
              </a:rPr>
              <a:t>gridDim.x</a:t>
            </a:r>
            <a:r>
              <a:rPr lang="en-GB" sz="900" b="0" dirty="0">
                <a:solidFill>
                  <a:srgbClr val="000000"/>
                </a:solidFill>
                <a:effectLst/>
                <a:latin typeface="Courier New" panose="02070309020205020404" pitchFamily="49" charset="0"/>
              </a:rPr>
              <a:t>;</a:t>
            </a:r>
          </a:p>
          <a:p>
            <a:br>
              <a:rPr lang="en-GB" sz="900" b="0" dirty="0">
                <a:solidFill>
                  <a:srgbClr val="000000"/>
                </a:solidFill>
                <a:effectLst/>
                <a:latin typeface="Courier New" panose="02070309020205020404" pitchFamily="49" charset="0"/>
              </a:rPr>
            </a:br>
            <a:r>
              <a:rPr lang="en-GB" sz="900" b="0" dirty="0">
                <a:solidFill>
                  <a:srgbClr val="000000"/>
                </a:solidFill>
                <a:effectLst/>
                <a:latin typeface="Courier New" panose="02070309020205020404" pitchFamily="49" charset="0"/>
              </a:rPr>
              <a:t>    </a:t>
            </a:r>
            <a:r>
              <a:rPr lang="en-GB" sz="900" b="0" dirty="0">
                <a:solidFill>
                  <a:srgbClr val="AF00DB"/>
                </a:solidFill>
                <a:effectLst/>
                <a:latin typeface="Courier New" panose="02070309020205020404" pitchFamily="49" charset="0"/>
              </a:rPr>
              <a:t>for</a:t>
            </a:r>
            <a:r>
              <a:rPr lang="en-GB" sz="900" b="0" dirty="0">
                <a:solidFill>
                  <a:srgbClr val="000000"/>
                </a:solidFill>
                <a:effectLst/>
                <a:latin typeface="Courier New" panose="02070309020205020404" pitchFamily="49" charset="0"/>
              </a:rPr>
              <a:t> (</a:t>
            </a:r>
            <a:r>
              <a:rPr lang="en-GB" sz="900" b="0" dirty="0">
                <a:solidFill>
                  <a:srgbClr val="267F99"/>
                </a:solidFill>
                <a:effectLst/>
                <a:latin typeface="Courier New" panose="02070309020205020404" pitchFamily="49" charset="0"/>
              </a:rPr>
              <a:t>int</a:t>
            </a:r>
            <a:r>
              <a:rPr lang="en-GB" sz="900" b="0" dirty="0">
                <a:solidFill>
                  <a:srgbClr val="000000"/>
                </a:solidFill>
                <a:effectLst/>
                <a:latin typeface="Courier New" panose="02070309020205020404" pitchFamily="49" charset="0"/>
              </a:rPr>
              <a:t> </a:t>
            </a:r>
            <a:r>
              <a:rPr lang="en-GB" sz="900" b="0" dirty="0" err="1">
                <a:solidFill>
                  <a:srgbClr val="000000"/>
                </a:solidFill>
                <a:effectLst/>
                <a:latin typeface="Courier New" panose="02070309020205020404" pitchFamily="49" charset="0"/>
              </a:rPr>
              <a:t>i</a:t>
            </a:r>
            <a:r>
              <a:rPr lang="en-GB" sz="900" b="0" dirty="0">
                <a:solidFill>
                  <a:srgbClr val="000000"/>
                </a:solidFill>
                <a:effectLst/>
                <a:latin typeface="Courier New" panose="02070309020205020404" pitchFamily="49" charset="0"/>
              </a:rPr>
              <a:t> = </a:t>
            </a:r>
            <a:r>
              <a:rPr lang="en-GB" sz="900" b="0" dirty="0" err="1">
                <a:solidFill>
                  <a:srgbClr val="000000"/>
                </a:solidFill>
                <a:effectLst/>
                <a:latin typeface="Courier New" panose="02070309020205020404" pitchFamily="49" charset="0"/>
              </a:rPr>
              <a:t>thr_index</a:t>
            </a:r>
            <a:r>
              <a:rPr lang="en-GB" sz="900" b="0" dirty="0">
                <a:solidFill>
                  <a:srgbClr val="000000"/>
                </a:solidFill>
                <a:effectLst/>
                <a:latin typeface="Courier New" panose="02070309020205020404" pitchFamily="49" charset="0"/>
              </a:rPr>
              <a:t>; </a:t>
            </a:r>
            <a:r>
              <a:rPr lang="en-GB" sz="900" b="0" dirty="0" err="1">
                <a:solidFill>
                  <a:srgbClr val="000000"/>
                </a:solidFill>
                <a:effectLst/>
                <a:latin typeface="Courier New" panose="02070309020205020404" pitchFamily="49" charset="0"/>
              </a:rPr>
              <a:t>i</a:t>
            </a:r>
            <a:r>
              <a:rPr lang="en-GB" sz="900" b="0" dirty="0">
                <a:solidFill>
                  <a:srgbClr val="000000"/>
                </a:solidFill>
                <a:effectLst/>
                <a:latin typeface="Courier New" panose="02070309020205020404" pitchFamily="49" charset="0"/>
              </a:rPr>
              <a:t> &lt;d_L2 ; </a:t>
            </a:r>
            <a:r>
              <a:rPr lang="en-GB" sz="900" b="0" dirty="0" err="1">
                <a:solidFill>
                  <a:srgbClr val="000000"/>
                </a:solidFill>
                <a:effectLst/>
                <a:latin typeface="Courier New" panose="02070309020205020404" pitchFamily="49" charset="0"/>
              </a:rPr>
              <a:t>i</a:t>
            </a:r>
            <a:r>
              <a:rPr lang="en-GB" sz="900" b="0" dirty="0">
                <a:solidFill>
                  <a:srgbClr val="000000"/>
                </a:solidFill>
                <a:effectLst/>
                <a:latin typeface="Courier New" panose="02070309020205020404" pitchFamily="49" charset="0"/>
              </a:rPr>
              <a:t>+=stride) {</a:t>
            </a:r>
          </a:p>
          <a:p>
            <a:r>
              <a:rPr lang="en-GB" sz="900" b="0" dirty="0">
                <a:solidFill>
                  <a:srgbClr val="000000"/>
                </a:solidFill>
                <a:effectLst/>
                <a:latin typeface="Courier New" panose="02070309020205020404" pitchFamily="49" charset="0"/>
              </a:rPr>
              <a:t>      </a:t>
            </a:r>
            <a:r>
              <a:rPr lang="en-GB" sz="900" b="0" dirty="0">
                <a:solidFill>
                  <a:srgbClr val="AF00DB"/>
                </a:solidFill>
                <a:effectLst/>
                <a:latin typeface="Courier New" panose="02070309020205020404" pitchFamily="49" charset="0"/>
              </a:rPr>
              <a:t>for</a:t>
            </a:r>
            <a:r>
              <a:rPr lang="en-GB" sz="900" b="0" dirty="0">
                <a:solidFill>
                  <a:srgbClr val="000000"/>
                </a:solidFill>
                <a:effectLst/>
                <a:latin typeface="Courier New" panose="02070309020205020404" pitchFamily="49" charset="0"/>
              </a:rPr>
              <a:t> (</a:t>
            </a:r>
            <a:r>
              <a:rPr lang="en-GB" sz="900" b="0" dirty="0">
                <a:solidFill>
                  <a:srgbClr val="267F99"/>
                </a:solidFill>
                <a:effectLst/>
                <a:latin typeface="Courier New" panose="02070309020205020404" pitchFamily="49" charset="0"/>
              </a:rPr>
              <a:t>int</a:t>
            </a:r>
            <a:r>
              <a:rPr lang="en-GB" sz="900" b="0" dirty="0">
                <a:solidFill>
                  <a:srgbClr val="000000"/>
                </a:solidFill>
                <a:effectLst/>
                <a:latin typeface="Courier New" panose="02070309020205020404" pitchFamily="49" charset="0"/>
              </a:rPr>
              <a:t> j = </a:t>
            </a:r>
            <a:r>
              <a:rPr lang="en-GB" sz="900" b="0" dirty="0">
                <a:solidFill>
                  <a:srgbClr val="09885A"/>
                </a:solidFill>
                <a:effectLst/>
                <a:latin typeface="Courier New" panose="02070309020205020404" pitchFamily="49" charset="0"/>
              </a:rPr>
              <a:t>0</a:t>
            </a:r>
            <a:r>
              <a:rPr lang="en-GB" sz="900" b="0" dirty="0">
                <a:solidFill>
                  <a:srgbClr val="000000"/>
                </a:solidFill>
                <a:effectLst/>
                <a:latin typeface="Courier New" panose="02070309020205020404" pitchFamily="49" charset="0"/>
              </a:rPr>
              <a:t>; j &lt; d_L1; </a:t>
            </a:r>
            <a:r>
              <a:rPr lang="en-GB" sz="900" b="0" dirty="0" err="1">
                <a:solidFill>
                  <a:srgbClr val="000000"/>
                </a:solidFill>
                <a:effectLst/>
                <a:latin typeface="Courier New" panose="02070309020205020404" pitchFamily="49" charset="0"/>
              </a:rPr>
              <a:t>j++</a:t>
            </a:r>
            <a:r>
              <a:rPr lang="en-GB" sz="900" b="0" dirty="0">
                <a:solidFill>
                  <a:srgbClr val="000000"/>
                </a:solidFill>
                <a:effectLst/>
                <a:latin typeface="Courier New" panose="02070309020205020404" pitchFamily="49" charset="0"/>
              </a:rPr>
              <a:t>) {</a:t>
            </a:r>
          </a:p>
          <a:p>
            <a:r>
              <a:rPr lang="en-GB" sz="900" b="0" dirty="0">
                <a:solidFill>
                  <a:srgbClr val="000000"/>
                </a:solidFill>
                <a:effectLst/>
                <a:latin typeface="Courier New" panose="02070309020205020404" pitchFamily="49" charset="0"/>
              </a:rPr>
              <a:t>        WL2[</a:t>
            </a:r>
            <a:r>
              <a:rPr lang="en-GB" sz="900" b="0" dirty="0" err="1">
                <a:solidFill>
                  <a:srgbClr val="000000"/>
                </a:solidFill>
                <a:effectLst/>
                <a:latin typeface="Courier New" panose="02070309020205020404" pitchFamily="49" charset="0"/>
              </a:rPr>
              <a:t>i</a:t>
            </a:r>
            <a:r>
              <a:rPr lang="en-GB" sz="900" b="0" dirty="0">
                <a:solidFill>
                  <a:srgbClr val="000000"/>
                </a:solidFill>
                <a:effectLst/>
                <a:latin typeface="Courier New" panose="02070309020205020404" pitchFamily="49" charset="0"/>
              </a:rPr>
              <a:t>*d_L1+j] -= a * EL2[</a:t>
            </a:r>
            <a:r>
              <a:rPr lang="en-GB" sz="900" b="0" dirty="0" err="1">
                <a:solidFill>
                  <a:srgbClr val="000000"/>
                </a:solidFill>
                <a:effectLst/>
                <a:latin typeface="Courier New" panose="02070309020205020404" pitchFamily="49" charset="0"/>
              </a:rPr>
              <a:t>i</a:t>
            </a:r>
            <a:r>
              <a:rPr lang="en-GB" sz="900" b="0" dirty="0">
                <a:solidFill>
                  <a:srgbClr val="000000"/>
                </a:solidFill>
                <a:effectLst/>
                <a:latin typeface="Courier New" panose="02070309020205020404" pitchFamily="49" charset="0"/>
              </a:rPr>
              <a:t>] * OL1[j];</a:t>
            </a:r>
          </a:p>
          <a:p>
            <a:r>
              <a:rPr lang="en-GB" sz="900" b="0" dirty="0">
                <a:solidFill>
                  <a:srgbClr val="000000"/>
                </a:solidFill>
                <a:effectLst/>
                <a:latin typeface="Courier New" panose="02070309020205020404" pitchFamily="49" charset="0"/>
              </a:rPr>
              <a:t>      }</a:t>
            </a:r>
          </a:p>
          <a:p>
            <a:r>
              <a:rPr lang="en-GB" sz="900" b="0" dirty="0">
                <a:solidFill>
                  <a:srgbClr val="000000"/>
                </a:solidFill>
                <a:effectLst/>
                <a:latin typeface="Courier New" panose="02070309020205020404" pitchFamily="49" charset="0"/>
              </a:rPr>
              <a:t>      WL2[</a:t>
            </a:r>
            <a:r>
              <a:rPr lang="en-GB" sz="900" b="0" dirty="0" err="1">
                <a:solidFill>
                  <a:srgbClr val="000000"/>
                </a:solidFill>
                <a:effectLst/>
                <a:latin typeface="Courier New" panose="02070309020205020404" pitchFamily="49" charset="0"/>
              </a:rPr>
              <a:t>i</a:t>
            </a:r>
            <a:r>
              <a:rPr lang="en-GB" sz="900" b="0" dirty="0">
                <a:solidFill>
                  <a:srgbClr val="000000"/>
                </a:solidFill>
                <a:effectLst/>
                <a:latin typeface="Courier New" panose="02070309020205020404" pitchFamily="49" charset="0"/>
              </a:rPr>
              <a:t>*d_L1+d_L1] -= a * EL2[</a:t>
            </a:r>
            <a:r>
              <a:rPr lang="en-GB" sz="900" b="0" dirty="0" err="1">
                <a:solidFill>
                  <a:srgbClr val="000000"/>
                </a:solidFill>
                <a:effectLst/>
                <a:latin typeface="Courier New" panose="02070309020205020404" pitchFamily="49" charset="0"/>
              </a:rPr>
              <a:t>i</a:t>
            </a:r>
            <a:r>
              <a:rPr lang="en-GB" sz="900" b="0" dirty="0">
                <a:solidFill>
                  <a:srgbClr val="000000"/>
                </a:solidFill>
                <a:effectLst/>
                <a:latin typeface="Courier New" panose="02070309020205020404" pitchFamily="49" charset="0"/>
              </a:rPr>
              <a:t>];</a:t>
            </a:r>
          </a:p>
          <a:p>
            <a:r>
              <a:rPr lang="en-GB" sz="900" b="0" dirty="0">
                <a:solidFill>
                  <a:srgbClr val="000000"/>
                </a:solidFill>
                <a:effectLst/>
                <a:latin typeface="Courier New" panose="02070309020205020404" pitchFamily="49" charset="0"/>
              </a:rPr>
              <a:t>    }</a:t>
            </a:r>
          </a:p>
          <a:p>
            <a:r>
              <a:rPr lang="en-GB" sz="900" b="0" dirty="0">
                <a:solidFill>
                  <a:srgbClr val="000000"/>
                </a:solidFill>
                <a:effectLst/>
                <a:latin typeface="Courier New" panose="02070309020205020404" pitchFamily="49" charset="0"/>
              </a:rPr>
              <a:t>    </a:t>
            </a:r>
          </a:p>
          <a:p>
            <a:r>
              <a:rPr lang="en-GB" sz="900" b="0" dirty="0">
                <a:solidFill>
                  <a:srgbClr val="000000"/>
                </a:solidFill>
                <a:effectLst/>
                <a:latin typeface="Courier New" panose="02070309020205020404" pitchFamily="49" charset="0"/>
              </a:rPr>
              <a:t>    __</a:t>
            </a:r>
            <a:r>
              <a:rPr lang="en-GB" sz="900" b="0" dirty="0" err="1">
                <a:solidFill>
                  <a:srgbClr val="000000"/>
                </a:solidFill>
                <a:effectLst/>
                <a:latin typeface="Courier New" panose="02070309020205020404" pitchFamily="49" charset="0"/>
              </a:rPr>
              <a:t>syncthreads</a:t>
            </a:r>
            <a:r>
              <a:rPr lang="en-GB" sz="900" b="0" dirty="0">
                <a:solidFill>
                  <a:srgbClr val="000000"/>
                </a:solidFill>
                <a:effectLst/>
                <a:latin typeface="Courier New" panose="02070309020205020404" pitchFamily="49" charset="0"/>
              </a:rPr>
              <a:t>();</a:t>
            </a:r>
          </a:p>
          <a:p>
            <a:br>
              <a:rPr lang="en-GB" sz="900" b="0" dirty="0">
                <a:solidFill>
                  <a:srgbClr val="000000"/>
                </a:solidFill>
                <a:effectLst/>
                <a:latin typeface="Courier New" panose="02070309020205020404" pitchFamily="49" charset="0"/>
              </a:rPr>
            </a:br>
            <a:r>
              <a:rPr lang="en-GB" sz="900" b="0" dirty="0">
                <a:solidFill>
                  <a:srgbClr val="000000"/>
                </a:solidFill>
                <a:effectLst/>
                <a:latin typeface="Courier New" panose="02070309020205020404" pitchFamily="49" charset="0"/>
              </a:rPr>
              <a:t>    </a:t>
            </a:r>
            <a:r>
              <a:rPr lang="en-GB" sz="900" b="0" dirty="0">
                <a:solidFill>
                  <a:srgbClr val="AF00DB"/>
                </a:solidFill>
                <a:effectLst/>
                <a:latin typeface="Courier New" panose="02070309020205020404" pitchFamily="49" charset="0"/>
              </a:rPr>
              <a:t>for</a:t>
            </a:r>
            <a:r>
              <a:rPr lang="en-GB" sz="900" b="0" dirty="0">
                <a:solidFill>
                  <a:srgbClr val="000000"/>
                </a:solidFill>
                <a:effectLst/>
                <a:latin typeface="Courier New" panose="02070309020205020404" pitchFamily="49" charset="0"/>
              </a:rPr>
              <a:t> (</a:t>
            </a:r>
            <a:r>
              <a:rPr lang="en-GB" sz="900" b="0" dirty="0">
                <a:solidFill>
                  <a:srgbClr val="267F99"/>
                </a:solidFill>
                <a:effectLst/>
                <a:latin typeface="Courier New" panose="02070309020205020404" pitchFamily="49" charset="0"/>
              </a:rPr>
              <a:t>int</a:t>
            </a:r>
            <a:r>
              <a:rPr lang="en-GB" sz="900" b="0" dirty="0">
                <a:solidFill>
                  <a:srgbClr val="000000"/>
                </a:solidFill>
                <a:effectLst/>
                <a:latin typeface="Courier New" panose="02070309020205020404" pitchFamily="49" charset="0"/>
              </a:rPr>
              <a:t> </a:t>
            </a:r>
            <a:r>
              <a:rPr lang="en-GB" sz="900" b="0" dirty="0" err="1">
                <a:solidFill>
                  <a:srgbClr val="000000"/>
                </a:solidFill>
                <a:effectLst/>
                <a:latin typeface="Courier New" panose="02070309020205020404" pitchFamily="49" charset="0"/>
              </a:rPr>
              <a:t>i</a:t>
            </a:r>
            <a:r>
              <a:rPr lang="en-GB" sz="900" b="0" dirty="0">
                <a:solidFill>
                  <a:srgbClr val="000000"/>
                </a:solidFill>
                <a:effectLst/>
                <a:latin typeface="Courier New" panose="02070309020205020404" pitchFamily="49" charset="0"/>
              </a:rPr>
              <a:t> = </a:t>
            </a:r>
            <a:r>
              <a:rPr lang="en-GB" sz="900" b="0" dirty="0" err="1">
                <a:solidFill>
                  <a:srgbClr val="000000"/>
                </a:solidFill>
                <a:effectLst/>
                <a:latin typeface="Courier New" panose="02070309020205020404" pitchFamily="49" charset="0"/>
              </a:rPr>
              <a:t>thr_index</a:t>
            </a:r>
            <a:r>
              <a:rPr lang="en-GB" sz="900" b="0" dirty="0">
                <a:solidFill>
                  <a:srgbClr val="000000"/>
                </a:solidFill>
                <a:effectLst/>
                <a:latin typeface="Courier New" panose="02070309020205020404" pitchFamily="49" charset="0"/>
              </a:rPr>
              <a:t>; </a:t>
            </a:r>
            <a:r>
              <a:rPr lang="en-GB" sz="900" b="0" dirty="0" err="1">
                <a:solidFill>
                  <a:srgbClr val="000000"/>
                </a:solidFill>
                <a:effectLst/>
                <a:latin typeface="Courier New" panose="02070309020205020404" pitchFamily="49" charset="0"/>
              </a:rPr>
              <a:t>i</a:t>
            </a:r>
            <a:r>
              <a:rPr lang="en-GB" sz="900" b="0" dirty="0">
                <a:solidFill>
                  <a:srgbClr val="000000"/>
                </a:solidFill>
                <a:effectLst/>
                <a:latin typeface="Courier New" panose="02070309020205020404" pitchFamily="49" charset="0"/>
              </a:rPr>
              <a:t> &lt; d_L1; </a:t>
            </a:r>
            <a:r>
              <a:rPr lang="en-GB" sz="900" b="0" dirty="0" err="1">
                <a:solidFill>
                  <a:srgbClr val="000000"/>
                </a:solidFill>
                <a:effectLst/>
                <a:latin typeface="Courier New" panose="02070309020205020404" pitchFamily="49" charset="0"/>
              </a:rPr>
              <a:t>i</a:t>
            </a:r>
            <a:r>
              <a:rPr lang="en-GB" sz="900" b="0" dirty="0">
                <a:solidFill>
                  <a:srgbClr val="000000"/>
                </a:solidFill>
                <a:effectLst/>
                <a:latin typeface="Courier New" panose="02070309020205020404" pitchFamily="49" charset="0"/>
              </a:rPr>
              <a:t>+=stride) {</a:t>
            </a:r>
          </a:p>
          <a:p>
            <a:r>
              <a:rPr lang="en-GB" sz="900" b="0" dirty="0">
                <a:solidFill>
                  <a:srgbClr val="000000"/>
                </a:solidFill>
                <a:effectLst/>
                <a:latin typeface="Courier New" panose="02070309020205020404" pitchFamily="49" charset="0"/>
              </a:rPr>
              <a:t>        </a:t>
            </a:r>
            <a:r>
              <a:rPr lang="en-GB" sz="900" b="0" dirty="0">
                <a:solidFill>
                  <a:srgbClr val="AF00DB"/>
                </a:solidFill>
                <a:effectLst/>
                <a:latin typeface="Courier New" panose="02070309020205020404" pitchFamily="49" charset="0"/>
              </a:rPr>
              <a:t>for</a:t>
            </a:r>
            <a:r>
              <a:rPr lang="en-GB" sz="900" b="0" dirty="0">
                <a:solidFill>
                  <a:srgbClr val="000000"/>
                </a:solidFill>
                <a:effectLst/>
                <a:latin typeface="Courier New" panose="02070309020205020404" pitchFamily="49" charset="0"/>
              </a:rPr>
              <a:t> (</a:t>
            </a:r>
            <a:r>
              <a:rPr lang="en-GB" sz="900" b="0" dirty="0">
                <a:solidFill>
                  <a:srgbClr val="267F99"/>
                </a:solidFill>
                <a:effectLst/>
                <a:latin typeface="Courier New" panose="02070309020205020404" pitchFamily="49" charset="0"/>
              </a:rPr>
              <a:t>int</a:t>
            </a:r>
            <a:r>
              <a:rPr lang="en-GB" sz="900" b="0" dirty="0">
                <a:solidFill>
                  <a:srgbClr val="000000"/>
                </a:solidFill>
                <a:effectLst/>
                <a:latin typeface="Courier New" panose="02070309020205020404" pitchFamily="49" charset="0"/>
              </a:rPr>
              <a:t> j = </a:t>
            </a:r>
            <a:r>
              <a:rPr lang="en-GB" sz="900" b="0" dirty="0">
                <a:solidFill>
                  <a:srgbClr val="09885A"/>
                </a:solidFill>
                <a:effectLst/>
                <a:latin typeface="Courier New" panose="02070309020205020404" pitchFamily="49" charset="0"/>
              </a:rPr>
              <a:t>0</a:t>
            </a:r>
            <a:r>
              <a:rPr lang="en-GB" sz="900" b="0" dirty="0">
                <a:solidFill>
                  <a:srgbClr val="000000"/>
                </a:solidFill>
                <a:effectLst/>
                <a:latin typeface="Courier New" panose="02070309020205020404" pitchFamily="49" charset="0"/>
              </a:rPr>
              <a:t>; j &lt; </a:t>
            </a:r>
            <a:r>
              <a:rPr lang="en-GB" sz="900" b="0" dirty="0" err="1">
                <a:solidFill>
                  <a:srgbClr val="000000"/>
                </a:solidFill>
                <a:effectLst/>
                <a:latin typeface="Courier New" panose="02070309020205020404" pitchFamily="49" charset="0"/>
              </a:rPr>
              <a:t>d_N</a:t>
            </a:r>
            <a:r>
              <a:rPr lang="en-GB" sz="900" b="0" dirty="0">
                <a:solidFill>
                  <a:srgbClr val="000000"/>
                </a:solidFill>
                <a:effectLst/>
                <a:latin typeface="Courier New" panose="02070309020205020404" pitchFamily="49" charset="0"/>
              </a:rPr>
              <a:t>; </a:t>
            </a:r>
            <a:r>
              <a:rPr lang="en-GB" sz="900" b="0" dirty="0" err="1">
                <a:solidFill>
                  <a:srgbClr val="000000"/>
                </a:solidFill>
                <a:effectLst/>
                <a:latin typeface="Courier New" panose="02070309020205020404" pitchFamily="49" charset="0"/>
              </a:rPr>
              <a:t>j++</a:t>
            </a:r>
            <a:r>
              <a:rPr lang="en-GB" sz="900" b="0" dirty="0">
                <a:solidFill>
                  <a:srgbClr val="000000"/>
                </a:solidFill>
                <a:effectLst/>
                <a:latin typeface="Courier New" panose="02070309020205020404" pitchFamily="49" charset="0"/>
              </a:rPr>
              <a:t>) {</a:t>
            </a:r>
          </a:p>
          <a:p>
            <a:r>
              <a:rPr lang="en-GB" sz="900" b="0" dirty="0">
                <a:solidFill>
                  <a:srgbClr val="000000"/>
                </a:solidFill>
                <a:effectLst/>
                <a:latin typeface="Courier New" panose="02070309020205020404" pitchFamily="49" charset="0"/>
              </a:rPr>
              <a:t>          WL1[</a:t>
            </a:r>
            <a:r>
              <a:rPr lang="en-GB" sz="900" b="0" dirty="0" err="1">
                <a:solidFill>
                  <a:srgbClr val="000000"/>
                </a:solidFill>
                <a:effectLst/>
                <a:latin typeface="Courier New" panose="02070309020205020404" pitchFamily="49" charset="0"/>
              </a:rPr>
              <a:t>i</a:t>
            </a:r>
            <a:r>
              <a:rPr lang="en-GB" sz="900" b="0" dirty="0">
                <a:solidFill>
                  <a:srgbClr val="000000"/>
                </a:solidFill>
                <a:effectLst/>
                <a:latin typeface="Courier New" panose="02070309020205020404" pitchFamily="49" charset="0"/>
              </a:rPr>
              <a:t>*</a:t>
            </a:r>
            <a:r>
              <a:rPr lang="en-GB" sz="900" b="0" dirty="0" err="1">
                <a:solidFill>
                  <a:srgbClr val="000000"/>
                </a:solidFill>
                <a:effectLst/>
                <a:latin typeface="Courier New" panose="02070309020205020404" pitchFamily="49" charset="0"/>
              </a:rPr>
              <a:t>d_N+j</a:t>
            </a:r>
            <a:r>
              <a:rPr lang="en-GB" sz="900" b="0" dirty="0">
                <a:solidFill>
                  <a:srgbClr val="000000"/>
                </a:solidFill>
                <a:effectLst/>
                <a:latin typeface="Courier New" panose="02070309020205020404" pitchFamily="49" charset="0"/>
              </a:rPr>
              <a:t>] -= a * EL1[</a:t>
            </a:r>
            <a:r>
              <a:rPr lang="en-GB" sz="900" b="0" dirty="0" err="1">
                <a:solidFill>
                  <a:srgbClr val="000000"/>
                </a:solidFill>
                <a:effectLst/>
                <a:latin typeface="Courier New" panose="02070309020205020404" pitchFamily="49" charset="0"/>
              </a:rPr>
              <a:t>i</a:t>
            </a:r>
            <a:r>
              <a:rPr lang="en-GB" sz="900" b="0" dirty="0">
                <a:solidFill>
                  <a:srgbClr val="000000"/>
                </a:solidFill>
                <a:effectLst/>
                <a:latin typeface="Courier New" panose="02070309020205020404" pitchFamily="49" charset="0"/>
              </a:rPr>
              <a:t>] * input[index*</a:t>
            </a:r>
            <a:r>
              <a:rPr lang="en-GB" sz="900" b="0" dirty="0" err="1">
                <a:solidFill>
                  <a:srgbClr val="000000"/>
                </a:solidFill>
                <a:effectLst/>
                <a:latin typeface="Courier New" panose="02070309020205020404" pitchFamily="49" charset="0"/>
              </a:rPr>
              <a:t>d_N+j</a:t>
            </a:r>
            <a:r>
              <a:rPr lang="en-GB" sz="900" b="0" dirty="0">
                <a:solidFill>
                  <a:srgbClr val="000000"/>
                </a:solidFill>
                <a:effectLst/>
                <a:latin typeface="Courier New" panose="02070309020205020404" pitchFamily="49" charset="0"/>
              </a:rPr>
              <a:t>];</a:t>
            </a:r>
          </a:p>
          <a:p>
            <a:r>
              <a:rPr lang="en-GB" sz="900" b="0" dirty="0">
                <a:solidFill>
                  <a:srgbClr val="000000"/>
                </a:solidFill>
                <a:effectLst/>
                <a:latin typeface="Courier New" panose="02070309020205020404" pitchFamily="49" charset="0"/>
              </a:rPr>
              <a:t>        }</a:t>
            </a:r>
          </a:p>
          <a:p>
            <a:r>
              <a:rPr lang="en-GB" sz="900" b="0" dirty="0">
                <a:solidFill>
                  <a:srgbClr val="000000"/>
                </a:solidFill>
                <a:effectLst/>
                <a:latin typeface="Courier New" panose="02070309020205020404" pitchFamily="49" charset="0"/>
              </a:rPr>
              <a:t>        WL1[</a:t>
            </a:r>
            <a:r>
              <a:rPr lang="en-GB" sz="900" b="0" dirty="0" err="1">
                <a:solidFill>
                  <a:srgbClr val="000000"/>
                </a:solidFill>
                <a:effectLst/>
                <a:latin typeface="Courier New" panose="02070309020205020404" pitchFamily="49" charset="0"/>
              </a:rPr>
              <a:t>i</a:t>
            </a:r>
            <a:r>
              <a:rPr lang="en-GB" sz="900" b="0" dirty="0">
                <a:solidFill>
                  <a:srgbClr val="000000"/>
                </a:solidFill>
                <a:effectLst/>
                <a:latin typeface="Courier New" panose="02070309020205020404" pitchFamily="49" charset="0"/>
              </a:rPr>
              <a:t>*</a:t>
            </a:r>
            <a:r>
              <a:rPr lang="en-GB" sz="900" b="0" dirty="0" err="1">
                <a:solidFill>
                  <a:srgbClr val="000000"/>
                </a:solidFill>
                <a:effectLst/>
                <a:latin typeface="Courier New" panose="02070309020205020404" pitchFamily="49" charset="0"/>
              </a:rPr>
              <a:t>d_N+d_N</a:t>
            </a:r>
            <a:r>
              <a:rPr lang="en-GB" sz="900" b="0" dirty="0">
                <a:solidFill>
                  <a:srgbClr val="000000"/>
                </a:solidFill>
                <a:effectLst/>
                <a:latin typeface="Courier New" panose="02070309020205020404" pitchFamily="49" charset="0"/>
              </a:rPr>
              <a:t>] -= a * EL1[</a:t>
            </a:r>
            <a:r>
              <a:rPr lang="en-GB" sz="900" b="0" dirty="0" err="1">
                <a:solidFill>
                  <a:srgbClr val="000000"/>
                </a:solidFill>
                <a:effectLst/>
                <a:latin typeface="Courier New" panose="02070309020205020404" pitchFamily="49" charset="0"/>
              </a:rPr>
              <a:t>i</a:t>
            </a:r>
            <a:r>
              <a:rPr lang="en-GB" sz="900" b="0" dirty="0">
                <a:solidFill>
                  <a:srgbClr val="000000"/>
                </a:solidFill>
                <a:effectLst/>
                <a:latin typeface="Courier New" panose="02070309020205020404" pitchFamily="49" charset="0"/>
              </a:rPr>
              <a:t>];</a:t>
            </a:r>
          </a:p>
          <a:p>
            <a:r>
              <a:rPr lang="en-GB" sz="900" b="0" dirty="0">
                <a:solidFill>
                  <a:srgbClr val="000000"/>
                </a:solidFill>
                <a:effectLst/>
                <a:latin typeface="Courier New" panose="02070309020205020404" pitchFamily="49" charset="0"/>
              </a:rPr>
              <a:t>  }</a:t>
            </a:r>
          </a:p>
          <a:p>
            <a:r>
              <a:rPr lang="en-GB" sz="900" b="0" dirty="0">
                <a:solidFill>
                  <a:srgbClr val="000000"/>
                </a:solidFill>
                <a:effectLst/>
                <a:latin typeface="Courier New" panose="02070309020205020404" pitchFamily="49" charset="0"/>
              </a:rPr>
              <a:t>  </a:t>
            </a:r>
          </a:p>
          <a:p>
            <a:r>
              <a:rPr lang="en-GB" sz="900" b="0" dirty="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11685294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9E0648-FC8E-4555-B384-EAE8F29FD4A9}"/>
              </a:ext>
            </a:extLst>
          </p:cNvPr>
          <p:cNvSpPr>
            <a:spLocks noGrp="1"/>
          </p:cNvSpPr>
          <p:nvPr>
            <p:ph idx="1"/>
          </p:nvPr>
        </p:nvSpPr>
        <p:spPr>
          <a:xfrm>
            <a:off x="838200" y="1745413"/>
            <a:ext cx="10515600" cy="3007060"/>
          </a:xfrm>
        </p:spPr>
        <p:txBody>
          <a:bodyPr>
            <a:normAutofit/>
          </a:bodyPr>
          <a:lstStyle/>
          <a:p>
            <a:pPr marL="0" indent="0">
              <a:buNone/>
            </a:pPr>
            <a:r>
              <a:rPr lang="en-GB" sz="2400" dirty="0">
                <a:latin typeface="+mj-lt"/>
              </a:rPr>
              <a:t>We run the algorithm again using the GPU of google Collab, the GPU that was used is tesla K80. </a:t>
            </a:r>
            <a:r>
              <a:rPr lang="en-GB" sz="2400" dirty="0">
                <a:solidFill>
                  <a:srgbClr val="212121"/>
                </a:solidFill>
                <a:latin typeface="+mj-lt"/>
              </a:rPr>
              <a:t>T</a:t>
            </a:r>
            <a:r>
              <a:rPr lang="en-GB" sz="2400" b="0" i="0" dirty="0">
                <a:solidFill>
                  <a:srgbClr val="212121"/>
                </a:solidFill>
                <a:effectLst/>
                <a:latin typeface="+mj-lt"/>
              </a:rPr>
              <a:t>raining took  11 min, slower than the CPU ?</a:t>
            </a:r>
            <a:r>
              <a:rPr lang="en-GB" sz="2400" dirty="0">
                <a:latin typeface="+mj-lt"/>
              </a:rPr>
              <a:t> . The truth is that we are not utilizing fully the power of GPU with this simple algorithm because we have a lot of threads that go unused. In forward pass we have each thread calculate the output of one neuron which is a sum. The first optimization that we can do is to use even more threads to do reduction on the sum. The second is when we update the weights we use </a:t>
            </a:r>
            <a:r>
              <a:rPr lang="en-GB" sz="2400" dirty="0" err="1">
                <a:latin typeface="+mj-lt"/>
              </a:rPr>
              <a:t>use</a:t>
            </a:r>
            <a:r>
              <a:rPr lang="en-GB" sz="2400" dirty="0">
                <a:latin typeface="+mj-lt"/>
              </a:rPr>
              <a:t> one thread to update the weights of each neuron , so we simply going to assign one thread per weight. </a:t>
            </a:r>
          </a:p>
        </p:txBody>
      </p:sp>
    </p:spTree>
    <p:extLst>
      <p:ext uri="{BB962C8B-B14F-4D97-AF65-F5344CB8AC3E}">
        <p14:creationId xmlns:p14="http://schemas.microsoft.com/office/powerpoint/2010/main" val="23148118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0CFD11-1FEF-42E9-8C78-2AD433ACE9EA}"/>
              </a:ext>
            </a:extLst>
          </p:cNvPr>
          <p:cNvSpPr txBox="1"/>
          <p:nvPr/>
        </p:nvSpPr>
        <p:spPr>
          <a:xfrm>
            <a:off x="248653" y="198021"/>
            <a:ext cx="6601326" cy="1323439"/>
          </a:xfrm>
          <a:prstGeom prst="rect">
            <a:avLst/>
          </a:prstGeom>
          <a:noFill/>
        </p:spPr>
        <p:txBody>
          <a:bodyPr wrap="square">
            <a:spAutoFit/>
          </a:bodyPr>
          <a:lstStyle/>
          <a:p>
            <a:r>
              <a:rPr lang="en-GB" sz="1000" b="0" dirty="0">
                <a:solidFill>
                  <a:srgbClr val="000000"/>
                </a:solidFill>
                <a:effectLst/>
                <a:latin typeface="Courier New" panose="02070309020205020404" pitchFamily="49" charset="0"/>
              </a:rPr>
              <a:t>__device__ void </a:t>
            </a:r>
            <a:r>
              <a:rPr lang="en-GB" sz="1000" b="0" dirty="0" err="1">
                <a:solidFill>
                  <a:srgbClr val="000000"/>
                </a:solidFill>
                <a:effectLst/>
                <a:latin typeface="Courier New" panose="02070309020205020404" pitchFamily="49" charset="0"/>
              </a:rPr>
              <a:t>warpReduce</a:t>
            </a:r>
            <a:r>
              <a:rPr lang="en-GB" sz="1000" b="0" dirty="0">
                <a:solidFill>
                  <a:srgbClr val="000000"/>
                </a:solidFill>
                <a:effectLst/>
                <a:latin typeface="Courier New" panose="02070309020205020404" pitchFamily="49" charset="0"/>
              </a:rPr>
              <a:t>(volatile </a:t>
            </a:r>
            <a:r>
              <a:rPr lang="en-GB" sz="1000" b="0" dirty="0">
                <a:solidFill>
                  <a:srgbClr val="267F99"/>
                </a:solidFill>
                <a:effectLst/>
                <a:latin typeface="Courier New" panose="02070309020205020404" pitchFamily="49" charset="0"/>
              </a:rPr>
              <a:t>float</a:t>
            </a:r>
            <a:r>
              <a:rPr lang="en-GB" sz="1000" b="0" dirty="0">
                <a:solidFill>
                  <a:srgbClr val="000000"/>
                </a:solidFill>
                <a:effectLst/>
                <a:latin typeface="Courier New" panose="02070309020205020404" pitchFamily="49" charset="0"/>
              </a:rPr>
              <a:t>* </a:t>
            </a:r>
            <a:r>
              <a:rPr lang="en-GB" sz="1000" b="0" dirty="0" err="1">
                <a:solidFill>
                  <a:srgbClr val="000000"/>
                </a:solidFill>
                <a:effectLst/>
                <a:latin typeface="Courier New" panose="02070309020205020404" pitchFamily="49" charset="0"/>
              </a:rPr>
              <a:t>sdata</a:t>
            </a:r>
            <a:r>
              <a:rPr lang="en-GB" sz="1000" b="0" dirty="0">
                <a:solidFill>
                  <a:srgbClr val="000000"/>
                </a:solidFill>
                <a:effectLst/>
                <a:latin typeface="Courier New" panose="02070309020205020404" pitchFamily="49" charset="0"/>
              </a:rPr>
              <a:t>, </a:t>
            </a:r>
            <a:r>
              <a:rPr lang="en-GB" sz="1000" b="0" dirty="0">
                <a:solidFill>
                  <a:srgbClr val="267F99"/>
                </a:solidFill>
                <a:effectLst/>
                <a:latin typeface="Courier New" panose="02070309020205020404" pitchFamily="49" charset="0"/>
              </a:rPr>
              <a:t>int</a:t>
            </a:r>
            <a:r>
              <a:rPr lang="en-GB" sz="1000" b="0" dirty="0">
                <a:solidFill>
                  <a:srgbClr val="000000"/>
                </a:solidFill>
                <a:effectLst/>
                <a:latin typeface="Courier New" panose="02070309020205020404" pitchFamily="49" charset="0"/>
              </a:rPr>
              <a:t> </a:t>
            </a:r>
            <a:r>
              <a:rPr lang="en-GB" sz="1000" b="0" dirty="0" err="1">
                <a:solidFill>
                  <a:srgbClr val="000000"/>
                </a:solidFill>
                <a:effectLst/>
                <a:latin typeface="Courier New" panose="02070309020205020404" pitchFamily="49" charset="0"/>
              </a:rPr>
              <a:t>tid</a:t>
            </a:r>
            <a:r>
              <a:rPr lang="en-GB" sz="1000" b="0" dirty="0">
                <a:solidFill>
                  <a:srgbClr val="000000"/>
                </a:solidFill>
                <a:effectLst/>
                <a:latin typeface="Courier New" panose="02070309020205020404" pitchFamily="49" charset="0"/>
              </a:rPr>
              <a:t>) {</a:t>
            </a:r>
          </a:p>
          <a:p>
            <a:r>
              <a:rPr lang="en-GB" sz="1000" b="0" dirty="0">
                <a:solidFill>
                  <a:srgbClr val="000000"/>
                </a:solidFill>
                <a:effectLst/>
                <a:latin typeface="Courier New" panose="02070309020205020404" pitchFamily="49" charset="0"/>
              </a:rPr>
              <a:t>    </a:t>
            </a:r>
            <a:r>
              <a:rPr lang="en-GB" sz="1000" b="0" dirty="0" err="1">
                <a:solidFill>
                  <a:srgbClr val="000000"/>
                </a:solidFill>
                <a:effectLst/>
                <a:latin typeface="Courier New" panose="02070309020205020404" pitchFamily="49" charset="0"/>
              </a:rPr>
              <a:t>sdata</a:t>
            </a:r>
            <a:r>
              <a:rPr lang="en-GB" sz="1000" b="0" dirty="0">
                <a:solidFill>
                  <a:srgbClr val="000000"/>
                </a:solidFill>
                <a:effectLst/>
                <a:latin typeface="Courier New" panose="02070309020205020404" pitchFamily="49" charset="0"/>
              </a:rPr>
              <a:t>[</a:t>
            </a:r>
            <a:r>
              <a:rPr lang="en-GB" sz="1000" b="0" dirty="0" err="1">
                <a:solidFill>
                  <a:srgbClr val="000000"/>
                </a:solidFill>
                <a:effectLst/>
                <a:latin typeface="Courier New" panose="02070309020205020404" pitchFamily="49" charset="0"/>
              </a:rPr>
              <a:t>tid</a:t>
            </a:r>
            <a:r>
              <a:rPr lang="en-GB" sz="1000" b="0" dirty="0">
                <a:solidFill>
                  <a:srgbClr val="000000"/>
                </a:solidFill>
                <a:effectLst/>
                <a:latin typeface="Courier New" panose="02070309020205020404" pitchFamily="49" charset="0"/>
              </a:rPr>
              <a:t>] += </a:t>
            </a:r>
            <a:r>
              <a:rPr lang="en-GB" sz="1000" b="0" dirty="0" err="1">
                <a:solidFill>
                  <a:srgbClr val="000000"/>
                </a:solidFill>
                <a:effectLst/>
                <a:latin typeface="Courier New" panose="02070309020205020404" pitchFamily="49" charset="0"/>
              </a:rPr>
              <a:t>sdata</a:t>
            </a:r>
            <a:r>
              <a:rPr lang="en-GB" sz="1000" b="0" dirty="0">
                <a:solidFill>
                  <a:srgbClr val="000000"/>
                </a:solidFill>
                <a:effectLst/>
                <a:latin typeface="Courier New" panose="02070309020205020404" pitchFamily="49" charset="0"/>
              </a:rPr>
              <a:t>[</a:t>
            </a:r>
            <a:r>
              <a:rPr lang="en-GB" sz="1000" b="0" dirty="0" err="1">
                <a:solidFill>
                  <a:srgbClr val="000000"/>
                </a:solidFill>
                <a:effectLst/>
                <a:latin typeface="Courier New" panose="02070309020205020404" pitchFamily="49" charset="0"/>
              </a:rPr>
              <a:t>tid</a:t>
            </a:r>
            <a:r>
              <a:rPr lang="en-GB" sz="1000" b="0" dirty="0">
                <a:solidFill>
                  <a:srgbClr val="000000"/>
                </a:solidFill>
                <a:effectLst/>
                <a:latin typeface="Courier New" panose="02070309020205020404" pitchFamily="49" charset="0"/>
              </a:rPr>
              <a:t> + </a:t>
            </a:r>
            <a:r>
              <a:rPr lang="en-GB" sz="1000" b="0" dirty="0">
                <a:solidFill>
                  <a:srgbClr val="09885A"/>
                </a:solidFill>
                <a:effectLst/>
                <a:latin typeface="Courier New" panose="02070309020205020404" pitchFamily="49" charset="0"/>
              </a:rPr>
              <a:t>32</a:t>
            </a:r>
            <a:r>
              <a:rPr lang="en-GB" sz="1000" b="0" dirty="0">
                <a:solidFill>
                  <a:srgbClr val="000000"/>
                </a:solidFill>
                <a:effectLst/>
                <a:latin typeface="Courier New" panose="02070309020205020404" pitchFamily="49" charset="0"/>
              </a:rPr>
              <a:t>];</a:t>
            </a:r>
          </a:p>
          <a:p>
            <a:r>
              <a:rPr lang="en-GB" sz="1000" b="0" dirty="0">
                <a:solidFill>
                  <a:srgbClr val="000000"/>
                </a:solidFill>
                <a:effectLst/>
                <a:latin typeface="Courier New" panose="02070309020205020404" pitchFamily="49" charset="0"/>
              </a:rPr>
              <a:t>    </a:t>
            </a:r>
            <a:r>
              <a:rPr lang="en-GB" sz="1000" b="0" dirty="0" err="1">
                <a:solidFill>
                  <a:srgbClr val="000000"/>
                </a:solidFill>
                <a:effectLst/>
                <a:latin typeface="Courier New" panose="02070309020205020404" pitchFamily="49" charset="0"/>
              </a:rPr>
              <a:t>sdata</a:t>
            </a:r>
            <a:r>
              <a:rPr lang="en-GB" sz="1000" b="0" dirty="0">
                <a:solidFill>
                  <a:srgbClr val="000000"/>
                </a:solidFill>
                <a:effectLst/>
                <a:latin typeface="Courier New" panose="02070309020205020404" pitchFamily="49" charset="0"/>
              </a:rPr>
              <a:t>[</a:t>
            </a:r>
            <a:r>
              <a:rPr lang="en-GB" sz="1000" b="0" dirty="0" err="1">
                <a:solidFill>
                  <a:srgbClr val="000000"/>
                </a:solidFill>
                <a:effectLst/>
                <a:latin typeface="Courier New" panose="02070309020205020404" pitchFamily="49" charset="0"/>
              </a:rPr>
              <a:t>tid</a:t>
            </a:r>
            <a:r>
              <a:rPr lang="en-GB" sz="1000" b="0" dirty="0">
                <a:solidFill>
                  <a:srgbClr val="000000"/>
                </a:solidFill>
                <a:effectLst/>
                <a:latin typeface="Courier New" panose="02070309020205020404" pitchFamily="49" charset="0"/>
              </a:rPr>
              <a:t>] += </a:t>
            </a:r>
            <a:r>
              <a:rPr lang="en-GB" sz="1000" b="0" dirty="0" err="1">
                <a:solidFill>
                  <a:srgbClr val="000000"/>
                </a:solidFill>
                <a:effectLst/>
                <a:latin typeface="Courier New" panose="02070309020205020404" pitchFamily="49" charset="0"/>
              </a:rPr>
              <a:t>sdata</a:t>
            </a:r>
            <a:r>
              <a:rPr lang="en-GB" sz="1000" b="0" dirty="0">
                <a:solidFill>
                  <a:srgbClr val="000000"/>
                </a:solidFill>
                <a:effectLst/>
                <a:latin typeface="Courier New" panose="02070309020205020404" pitchFamily="49" charset="0"/>
              </a:rPr>
              <a:t>[</a:t>
            </a:r>
            <a:r>
              <a:rPr lang="en-GB" sz="1000" b="0" dirty="0" err="1">
                <a:solidFill>
                  <a:srgbClr val="000000"/>
                </a:solidFill>
                <a:effectLst/>
                <a:latin typeface="Courier New" panose="02070309020205020404" pitchFamily="49" charset="0"/>
              </a:rPr>
              <a:t>tid</a:t>
            </a:r>
            <a:r>
              <a:rPr lang="en-GB" sz="1000" b="0" dirty="0">
                <a:solidFill>
                  <a:srgbClr val="000000"/>
                </a:solidFill>
                <a:effectLst/>
                <a:latin typeface="Courier New" panose="02070309020205020404" pitchFamily="49" charset="0"/>
              </a:rPr>
              <a:t> + </a:t>
            </a:r>
            <a:r>
              <a:rPr lang="en-GB" sz="1000" b="0" dirty="0">
                <a:solidFill>
                  <a:srgbClr val="09885A"/>
                </a:solidFill>
                <a:effectLst/>
                <a:latin typeface="Courier New" panose="02070309020205020404" pitchFamily="49" charset="0"/>
              </a:rPr>
              <a:t>16</a:t>
            </a:r>
            <a:r>
              <a:rPr lang="en-GB" sz="1000" b="0" dirty="0">
                <a:solidFill>
                  <a:srgbClr val="000000"/>
                </a:solidFill>
                <a:effectLst/>
                <a:latin typeface="Courier New" panose="02070309020205020404" pitchFamily="49" charset="0"/>
              </a:rPr>
              <a:t>];</a:t>
            </a:r>
          </a:p>
          <a:p>
            <a:r>
              <a:rPr lang="en-GB" sz="1000" b="0" dirty="0">
                <a:solidFill>
                  <a:srgbClr val="000000"/>
                </a:solidFill>
                <a:effectLst/>
                <a:latin typeface="Courier New" panose="02070309020205020404" pitchFamily="49" charset="0"/>
              </a:rPr>
              <a:t>    </a:t>
            </a:r>
            <a:r>
              <a:rPr lang="en-GB" sz="1000" b="0" dirty="0" err="1">
                <a:solidFill>
                  <a:srgbClr val="000000"/>
                </a:solidFill>
                <a:effectLst/>
                <a:latin typeface="Courier New" panose="02070309020205020404" pitchFamily="49" charset="0"/>
              </a:rPr>
              <a:t>sdata</a:t>
            </a:r>
            <a:r>
              <a:rPr lang="en-GB" sz="1000" b="0" dirty="0">
                <a:solidFill>
                  <a:srgbClr val="000000"/>
                </a:solidFill>
                <a:effectLst/>
                <a:latin typeface="Courier New" panose="02070309020205020404" pitchFamily="49" charset="0"/>
              </a:rPr>
              <a:t>[</a:t>
            </a:r>
            <a:r>
              <a:rPr lang="en-GB" sz="1000" b="0" dirty="0" err="1">
                <a:solidFill>
                  <a:srgbClr val="000000"/>
                </a:solidFill>
                <a:effectLst/>
                <a:latin typeface="Courier New" panose="02070309020205020404" pitchFamily="49" charset="0"/>
              </a:rPr>
              <a:t>tid</a:t>
            </a:r>
            <a:r>
              <a:rPr lang="en-GB" sz="1000" b="0" dirty="0">
                <a:solidFill>
                  <a:srgbClr val="000000"/>
                </a:solidFill>
                <a:effectLst/>
                <a:latin typeface="Courier New" panose="02070309020205020404" pitchFamily="49" charset="0"/>
              </a:rPr>
              <a:t>] += </a:t>
            </a:r>
            <a:r>
              <a:rPr lang="en-GB" sz="1000" b="0" dirty="0" err="1">
                <a:solidFill>
                  <a:srgbClr val="000000"/>
                </a:solidFill>
                <a:effectLst/>
                <a:latin typeface="Courier New" panose="02070309020205020404" pitchFamily="49" charset="0"/>
              </a:rPr>
              <a:t>sdata</a:t>
            </a:r>
            <a:r>
              <a:rPr lang="en-GB" sz="1000" b="0" dirty="0">
                <a:solidFill>
                  <a:srgbClr val="000000"/>
                </a:solidFill>
                <a:effectLst/>
                <a:latin typeface="Courier New" panose="02070309020205020404" pitchFamily="49" charset="0"/>
              </a:rPr>
              <a:t>[</a:t>
            </a:r>
            <a:r>
              <a:rPr lang="en-GB" sz="1000" b="0" dirty="0" err="1">
                <a:solidFill>
                  <a:srgbClr val="000000"/>
                </a:solidFill>
                <a:effectLst/>
                <a:latin typeface="Courier New" panose="02070309020205020404" pitchFamily="49" charset="0"/>
              </a:rPr>
              <a:t>tid</a:t>
            </a:r>
            <a:r>
              <a:rPr lang="en-GB" sz="1000" b="0" dirty="0">
                <a:solidFill>
                  <a:srgbClr val="000000"/>
                </a:solidFill>
                <a:effectLst/>
                <a:latin typeface="Courier New" panose="02070309020205020404" pitchFamily="49" charset="0"/>
              </a:rPr>
              <a:t> + </a:t>
            </a:r>
            <a:r>
              <a:rPr lang="en-GB" sz="1000" b="0" dirty="0">
                <a:solidFill>
                  <a:srgbClr val="09885A"/>
                </a:solidFill>
                <a:effectLst/>
                <a:latin typeface="Courier New" panose="02070309020205020404" pitchFamily="49" charset="0"/>
              </a:rPr>
              <a:t>8</a:t>
            </a:r>
            <a:r>
              <a:rPr lang="en-GB" sz="1000" b="0" dirty="0">
                <a:solidFill>
                  <a:srgbClr val="000000"/>
                </a:solidFill>
                <a:effectLst/>
                <a:latin typeface="Courier New" panose="02070309020205020404" pitchFamily="49" charset="0"/>
              </a:rPr>
              <a:t>];</a:t>
            </a:r>
          </a:p>
          <a:p>
            <a:r>
              <a:rPr lang="en-GB" sz="1000" b="0" dirty="0">
                <a:solidFill>
                  <a:srgbClr val="000000"/>
                </a:solidFill>
                <a:effectLst/>
                <a:latin typeface="Courier New" panose="02070309020205020404" pitchFamily="49" charset="0"/>
              </a:rPr>
              <a:t>    </a:t>
            </a:r>
            <a:r>
              <a:rPr lang="en-GB" sz="1000" b="0" dirty="0" err="1">
                <a:solidFill>
                  <a:srgbClr val="000000"/>
                </a:solidFill>
                <a:effectLst/>
                <a:latin typeface="Courier New" panose="02070309020205020404" pitchFamily="49" charset="0"/>
              </a:rPr>
              <a:t>sdata</a:t>
            </a:r>
            <a:r>
              <a:rPr lang="en-GB" sz="1000" b="0" dirty="0">
                <a:solidFill>
                  <a:srgbClr val="000000"/>
                </a:solidFill>
                <a:effectLst/>
                <a:latin typeface="Courier New" panose="02070309020205020404" pitchFamily="49" charset="0"/>
              </a:rPr>
              <a:t>[</a:t>
            </a:r>
            <a:r>
              <a:rPr lang="en-GB" sz="1000" b="0" dirty="0" err="1">
                <a:solidFill>
                  <a:srgbClr val="000000"/>
                </a:solidFill>
                <a:effectLst/>
                <a:latin typeface="Courier New" panose="02070309020205020404" pitchFamily="49" charset="0"/>
              </a:rPr>
              <a:t>tid</a:t>
            </a:r>
            <a:r>
              <a:rPr lang="en-GB" sz="1000" b="0" dirty="0">
                <a:solidFill>
                  <a:srgbClr val="000000"/>
                </a:solidFill>
                <a:effectLst/>
                <a:latin typeface="Courier New" panose="02070309020205020404" pitchFamily="49" charset="0"/>
              </a:rPr>
              <a:t>] += </a:t>
            </a:r>
            <a:r>
              <a:rPr lang="en-GB" sz="1000" b="0" dirty="0" err="1">
                <a:solidFill>
                  <a:srgbClr val="000000"/>
                </a:solidFill>
                <a:effectLst/>
                <a:latin typeface="Courier New" panose="02070309020205020404" pitchFamily="49" charset="0"/>
              </a:rPr>
              <a:t>sdata</a:t>
            </a:r>
            <a:r>
              <a:rPr lang="en-GB" sz="1000" b="0" dirty="0">
                <a:solidFill>
                  <a:srgbClr val="000000"/>
                </a:solidFill>
                <a:effectLst/>
                <a:latin typeface="Courier New" panose="02070309020205020404" pitchFamily="49" charset="0"/>
              </a:rPr>
              <a:t>[</a:t>
            </a:r>
            <a:r>
              <a:rPr lang="en-GB" sz="1000" b="0" dirty="0" err="1">
                <a:solidFill>
                  <a:srgbClr val="000000"/>
                </a:solidFill>
                <a:effectLst/>
                <a:latin typeface="Courier New" panose="02070309020205020404" pitchFamily="49" charset="0"/>
              </a:rPr>
              <a:t>tid</a:t>
            </a:r>
            <a:r>
              <a:rPr lang="en-GB" sz="1000" b="0" dirty="0">
                <a:solidFill>
                  <a:srgbClr val="000000"/>
                </a:solidFill>
                <a:effectLst/>
                <a:latin typeface="Courier New" panose="02070309020205020404" pitchFamily="49" charset="0"/>
              </a:rPr>
              <a:t> + </a:t>
            </a:r>
            <a:r>
              <a:rPr lang="en-GB" sz="1000" b="0" dirty="0">
                <a:solidFill>
                  <a:srgbClr val="09885A"/>
                </a:solidFill>
                <a:effectLst/>
                <a:latin typeface="Courier New" panose="02070309020205020404" pitchFamily="49" charset="0"/>
              </a:rPr>
              <a:t>4</a:t>
            </a:r>
            <a:r>
              <a:rPr lang="en-GB" sz="1000" b="0" dirty="0">
                <a:solidFill>
                  <a:srgbClr val="000000"/>
                </a:solidFill>
                <a:effectLst/>
                <a:latin typeface="Courier New" panose="02070309020205020404" pitchFamily="49" charset="0"/>
              </a:rPr>
              <a:t>];</a:t>
            </a:r>
          </a:p>
          <a:p>
            <a:r>
              <a:rPr lang="en-GB" sz="1000" b="0" dirty="0">
                <a:solidFill>
                  <a:srgbClr val="000000"/>
                </a:solidFill>
                <a:effectLst/>
                <a:latin typeface="Courier New" panose="02070309020205020404" pitchFamily="49" charset="0"/>
              </a:rPr>
              <a:t>    </a:t>
            </a:r>
            <a:r>
              <a:rPr lang="en-GB" sz="1000" b="0" dirty="0" err="1">
                <a:solidFill>
                  <a:srgbClr val="000000"/>
                </a:solidFill>
                <a:effectLst/>
                <a:latin typeface="Courier New" panose="02070309020205020404" pitchFamily="49" charset="0"/>
              </a:rPr>
              <a:t>sdata</a:t>
            </a:r>
            <a:r>
              <a:rPr lang="en-GB" sz="1000" b="0" dirty="0">
                <a:solidFill>
                  <a:srgbClr val="000000"/>
                </a:solidFill>
                <a:effectLst/>
                <a:latin typeface="Courier New" panose="02070309020205020404" pitchFamily="49" charset="0"/>
              </a:rPr>
              <a:t>[</a:t>
            </a:r>
            <a:r>
              <a:rPr lang="en-GB" sz="1000" b="0" dirty="0" err="1">
                <a:solidFill>
                  <a:srgbClr val="000000"/>
                </a:solidFill>
                <a:effectLst/>
                <a:latin typeface="Courier New" panose="02070309020205020404" pitchFamily="49" charset="0"/>
              </a:rPr>
              <a:t>tid</a:t>
            </a:r>
            <a:r>
              <a:rPr lang="en-GB" sz="1000" b="0" dirty="0">
                <a:solidFill>
                  <a:srgbClr val="000000"/>
                </a:solidFill>
                <a:effectLst/>
                <a:latin typeface="Courier New" panose="02070309020205020404" pitchFamily="49" charset="0"/>
              </a:rPr>
              <a:t>] += </a:t>
            </a:r>
            <a:r>
              <a:rPr lang="en-GB" sz="1000" b="0" dirty="0" err="1">
                <a:solidFill>
                  <a:srgbClr val="000000"/>
                </a:solidFill>
                <a:effectLst/>
                <a:latin typeface="Courier New" panose="02070309020205020404" pitchFamily="49" charset="0"/>
              </a:rPr>
              <a:t>sdata</a:t>
            </a:r>
            <a:r>
              <a:rPr lang="en-GB" sz="1000" b="0" dirty="0">
                <a:solidFill>
                  <a:srgbClr val="000000"/>
                </a:solidFill>
                <a:effectLst/>
                <a:latin typeface="Courier New" panose="02070309020205020404" pitchFamily="49" charset="0"/>
              </a:rPr>
              <a:t>[</a:t>
            </a:r>
            <a:r>
              <a:rPr lang="en-GB" sz="1000" b="0" dirty="0" err="1">
                <a:solidFill>
                  <a:srgbClr val="000000"/>
                </a:solidFill>
                <a:effectLst/>
                <a:latin typeface="Courier New" panose="02070309020205020404" pitchFamily="49" charset="0"/>
              </a:rPr>
              <a:t>tid</a:t>
            </a:r>
            <a:r>
              <a:rPr lang="en-GB" sz="1000" b="0" dirty="0">
                <a:solidFill>
                  <a:srgbClr val="000000"/>
                </a:solidFill>
                <a:effectLst/>
                <a:latin typeface="Courier New" panose="02070309020205020404" pitchFamily="49" charset="0"/>
              </a:rPr>
              <a:t> + </a:t>
            </a:r>
            <a:r>
              <a:rPr lang="en-GB" sz="1000" b="0" dirty="0">
                <a:solidFill>
                  <a:srgbClr val="09885A"/>
                </a:solidFill>
                <a:effectLst/>
                <a:latin typeface="Courier New" panose="02070309020205020404" pitchFamily="49" charset="0"/>
              </a:rPr>
              <a:t>2</a:t>
            </a:r>
            <a:r>
              <a:rPr lang="en-GB" sz="1000" b="0" dirty="0">
                <a:solidFill>
                  <a:srgbClr val="000000"/>
                </a:solidFill>
                <a:effectLst/>
                <a:latin typeface="Courier New" panose="02070309020205020404" pitchFamily="49" charset="0"/>
              </a:rPr>
              <a:t>];</a:t>
            </a:r>
          </a:p>
          <a:p>
            <a:r>
              <a:rPr lang="en-GB" sz="1000" b="0" dirty="0">
                <a:solidFill>
                  <a:srgbClr val="000000"/>
                </a:solidFill>
                <a:effectLst/>
                <a:latin typeface="Courier New" panose="02070309020205020404" pitchFamily="49" charset="0"/>
              </a:rPr>
              <a:t>    </a:t>
            </a:r>
            <a:r>
              <a:rPr lang="en-GB" sz="1000" b="0" dirty="0" err="1">
                <a:solidFill>
                  <a:srgbClr val="000000"/>
                </a:solidFill>
                <a:effectLst/>
                <a:latin typeface="Courier New" panose="02070309020205020404" pitchFamily="49" charset="0"/>
              </a:rPr>
              <a:t>sdata</a:t>
            </a:r>
            <a:r>
              <a:rPr lang="en-GB" sz="1000" b="0" dirty="0">
                <a:solidFill>
                  <a:srgbClr val="000000"/>
                </a:solidFill>
                <a:effectLst/>
                <a:latin typeface="Courier New" panose="02070309020205020404" pitchFamily="49" charset="0"/>
              </a:rPr>
              <a:t>[</a:t>
            </a:r>
            <a:r>
              <a:rPr lang="en-GB" sz="1000" b="0" dirty="0" err="1">
                <a:solidFill>
                  <a:srgbClr val="000000"/>
                </a:solidFill>
                <a:effectLst/>
                <a:latin typeface="Courier New" panose="02070309020205020404" pitchFamily="49" charset="0"/>
              </a:rPr>
              <a:t>tid</a:t>
            </a:r>
            <a:r>
              <a:rPr lang="en-GB" sz="1000" b="0" dirty="0">
                <a:solidFill>
                  <a:srgbClr val="000000"/>
                </a:solidFill>
                <a:effectLst/>
                <a:latin typeface="Courier New" panose="02070309020205020404" pitchFamily="49" charset="0"/>
              </a:rPr>
              <a:t>] += </a:t>
            </a:r>
            <a:r>
              <a:rPr lang="en-GB" sz="1000" b="0" dirty="0" err="1">
                <a:solidFill>
                  <a:srgbClr val="000000"/>
                </a:solidFill>
                <a:effectLst/>
                <a:latin typeface="Courier New" panose="02070309020205020404" pitchFamily="49" charset="0"/>
              </a:rPr>
              <a:t>sdata</a:t>
            </a:r>
            <a:r>
              <a:rPr lang="en-GB" sz="1000" b="0" dirty="0">
                <a:solidFill>
                  <a:srgbClr val="000000"/>
                </a:solidFill>
                <a:effectLst/>
                <a:latin typeface="Courier New" panose="02070309020205020404" pitchFamily="49" charset="0"/>
              </a:rPr>
              <a:t>[</a:t>
            </a:r>
            <a:r>
              <a:rPr lang="en-GB" sz="1000" b="0" dirty="0" err="1">
                <a:solidFill>
                  <a:srgbClr val="000000"/>
                </a:solidFill>
                <a:effectLst/>
                <a:latin typeface="Courier New" panose="02070309020205020404" pitchFamily="49" charset="0"/>
              </a:rPr>
              <a:t>tid</a:t>
            </a:r>
            <a:r>
              <a:rPr lang="en-GB" sz="1000" b="0" dirty="0">
                <a:solidFill>
                  <a:srgbClr val="000000"/>
                </a:solidFill>
                <a:effectLst/>
                <a:latin typeface="Courier New" panose="02070309020205020404" pitchFamily="49" charset="0"/>
              </a:rPr>
              <a:t> + </a:t>
            </a:r>
            <a:r>
              <a:rPr lang="en-GB" sz="1000" b="0" dirty="0">
                <a:solidFill>
                  <a:srgbClr val="09885A"/>
                </a:solidFill>
                <a:effectLst/>
                <a:latin typeface="Courier New" panose="02070309020205020404" pitchFamily="49" charset="0"/>
              </a:rPr>
              <a:t>1</a:t>
            </a:r>
            <a:r>
              <a:rPr lang="en-GB" sz="1000" b="0" dirty="0">
                <a:solidFill>
                  <a:srgbClr val="000000"/>
                </a:solidFill>
                <a:effectLst/>
                <a:latin typeface="Courier New" panose="02070309020205020404" pitchFamily="49" charset="0"/>
              </a:rPr>
              <a:t>];</a:t>
            </a:r>
          </a:p>
          <a:p>
            <a:r>
              <a:rPr lang="en-GB" sz="1000" b="0" dirty="0">
                <a:solidFill>
                  <a:srgbClr val="000000"/>
                </a:solidFill>
                <a:effectLst/>
                <a:latin typeface="Courier New" panose="02070309020205020404" pitchFamily="49" charset="0"/>
              </a:rPr>
              <a:t>}</a:t>
            </a:r>
          </a:p>
        </p:txBody>
      </p:sp>
      <p:sp>
        <p:nvSpPr>
          <p:cNvPr id="7" name="TextBox 6">
            <a:extLst>
              <a:ext uri="{FF2B5EF4-FFF2-40B4-BE49-F238E27FC236}">
                <a16:creationId xmlns:a16="http://schemas.microsoft.com/office/drawing/2014/main" id="{7ABD07D9-86DB-44DA-81A0-B1F790BAEE06}"/>
              </a:ext>
            </a:extLst>
          </p:cNvPr>
          <p:cNvSpPr txBox="1"/>
          <p:nvPr/>
        </p:nvSpPr>
        <p:spPr>
          <a:xfrm>
            <a:off x="112295" y="1617670"/>
            <a:ext cx="8029074" cy="5170646"/>
          </a:xfrm>
          <a:prstGeom prst="rect">
            <a:avLst/>
          </a:prstGeom>
          <a:noFill/>
        </p:spPr>
        <p:txBody>
          <a:bodyPr wrap="square">
            <a:spAutoFit/>
          </a:bodyPr>
          <a:lstStyle/>
          <a:p>
            <a:r>
              <a:rPr lang="en-GB" sz="1000" b="0" dirty="0">
                <a:solidFill>
                  <a:srgbClr val="000000"/>
                </a:solidFill>
                <a:effectLst/>
                <a:latin typeface="Courier New" panose="02070309020205020404" pitchFamily="49" charset="0"/>
              </a:rPr>
              <a:t>__global__ void activateNN_L1(</a:t>
            </a:r>
            <a:r>
              <a:rPr lang="en-GB" sz="1000" b="0" dirty="0">
                <a:solidFill>
                  <a:srgbClr val="267F99"/>
                </a:solidFill>
                <a:effectLst/>
                <a:latin typeface="Courier New" panose="02070309020205020404" pitchFamily="49" charset="0"/>
              </a:rPr>
              <a:t>float</a:t>
            </a:r>
            <a:r>
              <a:rPr lang="en-GB" sz="1000" b="0" dirty="0">
                <a:solidFill>
                  <a:srgbClr val="000000"/>
                </a:solidFill>
                <a:effectLst/>
                <a:latin typeface="Courier New" panose="02070309020205020404" pitchFamily="49" charset="0"/>
              </a:rPr>
              <a:t>* Input, </a:t>
            </a:r>
            <a:r>
              <a:rPr lang="en-GB" sz="1000" b="0" dirty="0">
                <a:solidFill>
                  <a:srgbClr val="267F99"/>
                </a:solidFill>
                <a:effectLst/>
                <a:latin typeface="Courier New" panose="02070309020205020404" pitchFamily="49" charset="0"/>
              </a:rPr>
              <a:t>int</a:t>
            </a:r>
            <a:r>
              <a:rPr lang="en-GB" sz="1000" b="0" dirty="0">
                <a:solidFill>
                  <a:srgbClr val="000000"/>
                </a:solidFill>
                <a:effectLst/>
                <a:latin typeface="Courier New" panose="02070309020205020404" pitchFamily="49" charset="0"/>
              </a:rPr>
              <a:t> index, </a:t>
            </a:r>
            <a:r>
              <a:rPr lang="en-GB" sz="1000" b="0" dirty="0">
                <a:solidFill>
                  <a:srgbClr val="267F99"/>
                </a:solidFill>
                <a:effectLst/>
                <a:latin typeface="Courier New" panose="02070309020205020404" pitchFamily="49" charset="0"/>
              </a:rPr>
              <a:t>float</a:t>
            </a:r>
            <a:r>
              <a:rPr lang="en-GB" sz="1000" b="0" dirty="0">
                <a:solidFill>
                  <a:srgbClr val="000000"/>
                </a:solidFill>
                <a:effectLst/>
                <a:latin typeface="Courier New" panose="02070309020205020404" pitchFamily="49" charset="0"/>
              </a:rPr>
              <a:t>* WL1, </a:t>
            </a:r>
            <a:r>
              <a:rPr lang="en-GB" sz="1000" b="0" dirty="0">
                <a:solidFill>
                  <a:srgbClr val="267F99"/>
                </a:solidFill>
                <a:effectLst/>
                <a:latin typeface="Courier New" panose="02070309020205020404" pitchFamily="49" charset="0"/>
              </a:rPr>
              <a:t>float</a:t>
            </a:r>
            <a:r>
              <a:rPr lang="en-GB" sz="1000" b="0" dirty="0">
                <a:solidFill>
                  <a:srgbClr val="000000"/>
                </a:solidFill>
                <a:effectLst/>
                <a:latin typeface="Courier New" panose="02070309020205020404" pitchFamily="49" charset="0"/>
              </a:rPr>
              <a:t>* WL2, </a:t>
            </a:r>
            <a:r>
              <a:rPr lang="en-GB" sz="1000" b="0" dirty="0">
                <a:solidFill>
                  <a:srgbClr val="267F99"/>
                </a:solidFill>
                <a:effectLst/>
                <a:latin typeface="Courier New" panose="02070309020205020404" pitchFamily="49" charset="0"/>
              </a:rPr>
              <a:t>float</a:t>
            </a:r>
            <a:r>
              <a:rPr lang="en-GB" sz="1000" b="0" dirty="0">
                <a:solidFill>
                  <a:srgbClr val="000000"/>
                </a:solidFill>
                <a:effectLst/>
                <a:latin typeface="Courier New" panose="02070309020205020404" pitchFamily="49" charset="0"/>
              </a:rPr>
              <a:t>* OL1, </a:t>
            </a:r>
            <a:r>
              <a:rPr lang="en-GB" sz="1000" b="0" dirty="0">
                <a:solidFill>
                  <a:srgbClr val="267F99"/>
                </a:solidFill>
                <a:effectLst/>
                <a:latin typeface="Courier New" panose="02070309020205020404" pitchFamily="49" charset="0"/>
              </a:rPr>
              <a:t>float</a:t>
            </a:r>
            <a:r>
              <a:rPr lang="en-GB" sz="1000" b="0" dirty="0">
                <a:solidFill>
                  <a:srgbClr val="000000"/>
                </a:solidFill>
                <a:effectLst/>
                <a:latin typeface="Courier New" panose="02070309020205020404" pitchFamily="49" charset="0"/>
              </a:rPr>
              <a:t>* OL2){</a:t>
            </a:r>
          </a:p>
          <a:p>
            <a:r>
              <a:rPr lang="en-GB" sz="1000" b="0" dirty="0">
                <a:solidFill>
                  <a:srgbClr val="000000"/>
                </a:solidFill>
                <a:effectLst/>
                <a:latin typeface="Courier New" panose="02070309020205020404" pitchFamily="49" charset="0"/>
              </a:rPr>
              <a:t>    __shared__ </a:t>
            </a:r>
            <a:r>
              <a:rPr lang="en-GB" sz="1000" b="0" dirty="0">
                <a:solidFill>
                  <a:srgbClr val="267F99"/>
                </a:solidFill>
                <a:effectLst/>
                <a:latin typeface="Courier New" panose="02070309020205020404" pitchFamily="49" charset="0"/>
              </a:rPr>
              <a:t>float</a:t>
            </a:r>
            <a:r>
              <a:rPr lang="en-GB" sz="1000" b="0" dirty="0">
                <a:solidFill>
                  <a:srgbClr val="000000"/>
                </a:solidFill>
                <a:effectLst/>
                <a:latin typeface="Courier New" panose="02070309020205020404" pitchFamily="49" charset="0"/>
              </a:rPr>
              <a:t> </a:t>
            </a:r>
            <a:r>
              <a:rPr lang="en-GB" sz="1000" b="0" dirty="0" err="1">
                <a:solidFill>
                  <a:srgbClr val="000000"/>
                </a:solidFill>
                <a:effectLst/>
                <a:latin typeface="Courier New" panose="02070309020205020404" pitchFamily="49" charset="0"/>
              </a:rPr>
              <a:t>sInput</a:t>
            </a:r>
            <a:r>
              <a:rPr lang="en-GB" sz="1000" b="0" dirty="0">
                <a:solidFill>
                  <a:srgbClr val="000000"/>
                </a:solidFill>
                <a:effectLst/>
                <a:latin typeface="Courier New" panose="02070309020205020404" pitchFamily="49" charset="0"/>
              </a:rPr>
              <a:t>[d_N+</a:t>
            </a:r>
            <a:r>
              <a:rPr lang="en-GB" sz="1000" b="0" dirty="0">
                <a:solidFill>
                  <a:srgbClr val="09885A"/>
                </a:solidFill>
                <a:effectLst/>
                <a:latin typeface="Courier New" panose="02070309020205020404" pitchFamily="49" charset="0"/>
              </a:rPr>
              <a:t>240</a:t>
            </a:r>
            <a:r>
              <a:rPr lang="en-GB" sz="1000" b="0" dirty="0">
                <a:solidFill>
                  <a:srgbClr val="000000"/>
                </a:solidFill>
                <a:effectLst/>
                <a:latin typeface="Courier New" panose="02070309020205020404" pitchFamily="49" charset="0"/>
              </a:rPr>
              <a:t>];</a:t>
            </a:r>
          </a:p>
          <a:p>
            <a:r>
              <a:rPr lang="en-GB" sz="1000" b="0" dirty="0">
                <a:solidFill>
                  <a:srgbClr val="000000"/>
                </a:solidFill>
                <a:effectLst/>
                <a:latin typeface="Courier New" panose="02070309020205020404" pitchFamily="49" charset="0"/>
              </a:rPr>
              <a:t>    unsigned </a:t>
            </a:r>
            <a:r>
              <a:rPr lang="en-GB" sz="1000" b="0" dirty="0">
                <a:solidFill>
                  <a:srgbClr val="267F99"/>
                </a:solidFill>
                <a:effectLst/>
                <a:latin typeface="Courier New" panose="02070309020205020404" pitchFamily="49" charset="0"/>
              </a:rPr>
              <a:t>int</a:t>
            </a:r>
            <a:r>
              <a:rPr lang="en-GB" sz="1000" b="0" dirty="0">
                <a:solidFill>
                  <a:srgbClr val="000000"/>
                </a:solidFill>
                <a:effectLst/>
                <a:latin typeface="Courier New" panose="02070309020205020404" pitchFamily="49" charset="0"/>
              </a:rPr>
              <a:t> </a:t>
            </a:r>
            <a:r>
              <a:rPr lang="en-GB" sz="1000" b="0" dirty="0" err="1">
                <a:solidFill>
                  <a:srgbClr val="000000"/>
                </a:solidFill>
                <a:effectLst/>
                <a:latin typeface="Courier New" panose="02070309020205020404" pitchFamily="49" charset="0"/>
              </a:rPr>
              <a:t>block_index</a:t>
            </a:r>
            <a:r>
              <a:rPr lang="en-GB" sz="1000" b="0" dirty="0">
                <a:solidFill>
                  <a:srgbClr val="000000"/>
                </a:solidFill>
                <a:effectLst/>
                <a:latin typeface="Courier New" panose="02070309020205020404" pitchFamily="49" charset="0"/>
              </a:rPr>
              <a:t> = </a:t>
            </a:r>
            <a:r>
              <a:rPr lang="en-GB" sz="1000" b="0" dirty="0" err="1">
                <a:solidFill>
                  <a:srgbClr val="000000"/>
                </a:solidFill>
                <a:effectLst/>
                <a:latin typeface="Courier New" panose="02070309020205020404" pitchFamily="49" charset="0"/>
              </a:rPr>
              <a:t>blockIdx.x</a:t>
            </a:r>
            <a:r>
              <a:rPr lang="en-GB" sz="1000" b="0" dirty="0">
                <a:solidFill>
                  <a:srgbClr val="000000"/>
                </a:solidFill>
                <a:effectLst/>
                <a:latin typeface="Courier New" panose="02070309020205020404" pitchFamily="49" charset="0"/>
              </a:rPr>
              <a:t>;</a:t>
            </a:r>
          </a:p>
          <a:p>
            <a:r>
              <a:rPr lang="en-GB" sz="1000" b="0" dirty="0">
                <a:solidFill>
                  <a:srgbClr val="000000"/>
                </a:solidFill>
                <a:effectLst/>
                <a:latin typeface="Courier New" panose="02070309020205020404" pitchFamily="49" charset="0"/>
              </a:rPr>
              <a:t>    unsigned </a:t>
            </a:r>
            <a:r>
              <a:rPr lang="en-GB" sz="1000" b="0" dirty="0">
                <a:solidFill>
                  <a:srgbClr val="267F99"/>
                </a:solidFill>
                <a:effectLst/>
                <a:latin typeface="Courier New" panose="02070309020205020404" pitchFamily="49" charset="0"/>
              </a:rPr>
              <a:t>int</a:t>
            </a:r>
            <a:r>
              <a:rPr lang="en-GB" sz="1000" b="0" dirty="0">
                <a:solidFill>
                  <a:srgbClr val="000000"/>
                </a:solidFill>
                <a:effectLst/>
                <a:latin typeface="Courier New" panose="02070309020205020404" pitchFamily="49" charset="0"/>
              </a:rPr>
              <a:t> </a:t>
            </a:r>
            <a:r>
              <a:rPr lang="en-GB" sz="1000" b="0" dirty="0" err="1">
                <a:solidFill>
                  <a:srgbClr val="000000"/>
                </a:solidFill>
                <a:effectLst/>
                <a:latin typeface="Courier New" panose="02070309020205020404" pitchFamily="49" charset="0"/>
              </a:rPr>
              <a:t>thr_index</a:t>
            </a:r>
            <a:r>
              <a:rPr lang="en-GB" sz="1000" b="0" dirty="0">
                <a:solidFill>
                  <a:srgbClr val="000000"/>
                </a:solidFill>
                <a:effectLst/>
                <a:latin typeface="Courier New" panose="02070309020205020404" pitchFamily="49" charset="0"/>
              </a:rPr>
              <a:t> = </a:t>
            </a:r>
            <a:r>
              <a:rPr lang="en-GB" sz="1000" b="0" dirty="0" err="1">
                <a:solidFill>
                  <a:srgbClr val="000000"/>
                </a:solidFill>
                <a:effectLst/>
                <a:latin typeface="Courier New" panose="02070309020205020404" pitchFamily="49" charset="0"/>
              </a:rPr>
              <a:t>threadIdx.x</a:t>
            </a:r>
            <a:r>
              <a:rPr lang="en-GB" sz="1000" b="0" dirty="0">
                <a:solidFill>
                  <a:srgbClr val="000000"/>
                </a:solidFill>
                <a:effectLst/>
                <a:latin typeface="Courier New" panose="02070309020205020404" pitchFamily="49" charset="0"/>
              </a:rPr>
              <a:t>;</a:t>
            </a:r>
          </a:p>
          <a:p>
            <a:br>
              <a:rPr lang="en-GB" sz="1000" b="0" dirty="0">
                <a:solidFill>
                  <a:srgbClr val="000000"/>
                </a:solidFill>
                <a:effectLst/>
                <a:latin typeface="Courier New" panose="02070309020205020404" pitchFamily="49" charset="0"/>
              </a:rPr>
            </a:br>
            <a:r>
              <a:rPr lang="en-GB" sz="1000" b="0" dirty="0">
                <a:solidFill>
                  <a:srgbClr val="000000"/>
                </a:solidFill>
                <a:effectLst/>
                <a:latin typeface="Courier New" panose="02070309020205020404" pitchFamily="49" charset="0"/>
              </a:rPr>
              <a:t>    </a:t>
            </a:r>
            <a:r>
              <a:rPr lang="en-GB" sz="1000" b="0" dirty="0">
                <a:solidFill>
                  <a:srgbClr val="AF00DB"/>
                </a:solidFill>
                <a:effectLst/>
                <a:latin typeface="Courier New" panose="02070309020205020404" pitchFamily="49" charset="0"/>
              </a:rPr>
              <a:t>if</a:t>
            </a:r>
            <a:r>
              <a:rPr lang="en-GB" sz="1000" b="0" dirty="0">
                <a:solidFill>
                  <a:srgbClr val="000000"/>
                </a:solidFill>
                <a:effectLst/>
                <a:latin typeface="Courier New" panose="02070309020205020404" pitchFamily="49" charset="0"/>
              </a:rPr>
              <a:t>(</a:t>
            </a:r>
            <a:r>
              <a:rPr lang="en-GB" sz="1000" b="0" dirty="0" err="1">
                <a:solidFill>
                  <a:srgbClr val="000000"/>
                </a:solidFill>
                <a:effectLst/>
                <a:latin typeface="Courier New" panose="02070309020205020404" pitchFamily="49" charset="0"/>
              </a:rPr>
              <a:t>block_index</a:t>
            </a:r>
            <a:r>
              <a:rPr lang="en-GB" sz="1000" b="0" dirty="0">
                <a:solidFill>
                  <a:srgbClr val="000000"/>
                </a:solidFill>
                <a:effectLst/>
                <a:latin typeface="Courier New" panose="02070309020205020404" pitchFamily="49" charset="0"/>
              </a:rPr>
              <a:t>&lt;d_L1 &amp;&amp; </a:t>
            </a:r>
            <a:r>
              <a:rPr lang="en-GB" sz="1000" b="0" dirty="0" err="1">
                <a:solidFill>
                  <a:srgbClr val="000000"/>
                </a:solidFill>
                <a:effectLst/>
                <a:latin typeface="Courier New" panose="02070309020205020404" pitchFamily="49" charset="0"/>
              </a:rPr>
              <a:t>thr_index</a:t>
            </a:r>
            <a:r>
              <a:rPr lang="en-GB" sz="1000" b="0" dirty="0">
                <a:solidFill>
                  <a:srgbClr val="000000"/>
                </a:solidFill>
                <a:effectLst/>
                <a:latin typeface="Courier New" panose="02070309020205020404" pitchFamily="49" charset="0"/>
              </a:rPr>
              <a:t>&lt;</a:t>
            </a:r>
            <a:r>
              <a:rPr lang="en-GB" sz="1000" b="0" dirty="0" err="1">
                <a:solidFill>
                  <a:srgbClr val="000000"/>
                </a:solidFill>
                <a:effectLst/>
                <a:latin typeface="Courier New" panose="02070309020205020404" pitchFamily="49" charset="0"/>
              </a:rPr>
              <a:t>d_N</a:t>
            </a:r>
            <a:r>
              <a:rPr lang="en-GB" sz="1000" b="0" dirty="0">
                <a:solidFill>
                  <a:srgbClr val="000000"/>
                </a:solidFill>
                <a:effectLst/>
                <a:latin typeface="Courier New" panose="02070309020205020404" pitchFamily="49" charset="0"/>
              </a:rPr>
              <a:t>)</a:t>
            </a:r>
          </a:p>
          <a:p>
            <a:r>
              <a:rPr lang="en-GB" sz="1000" b="0" dirty="0">
                <a:solidFill>
                  <a:srgbClr val="000000"/>
                </a:solidFill>
                <a:effectLst/>
                <a:latin typeface="Courier New" panose="02070309020205020404" pitchFamily="49" charset="0"/>
              </a:rPr>
              <a:t>        </a:t>
            </a:r>
            <a:r>
              <a:rPr lang="en-GB" sz="1000" b="0" dirty="0" err="1">
                <a:solidFill>
                  <a:srgbClr val="000000"/>
                </a:solidFill>
                <a:effectLst/>
                <a:latin typeface="Courier New" panose="02070309020205020404" pitchFamily="49" charset="0"/>
              </a:rPr>
              <a:t>sInput</a:t>
            </a:r>
            <a:r>
              <a:rPr lang="en-GB" sz="1000" b="0" dirty="0">
                <a:solidFill>
                  <a:srgbClr val="000000"/>
                </a:solidFill>
                <a:effectLst/>
                <a:latin typeface="Courier New" panose="02070309020205020404" pitchFamily="49" charset="0"/>
              </a:rPr>
              <a:t>[</a:t>
            </a:r>
            <a:r>
              <a:rPr lang="en-GB" sz="1000" b="0" dirty="0" err="1">
                <a:solidFill>
                  <a:srgbClr val="000000"/>
                </a:solidFill>
                <a:effectLst/>
                <a:latin typeface="Courier New" panose="02070309020205020404" pitchFamily="49" charset="0"/>
              </a:rPr>
              <a:t>thr_index</a:t>
            </a:r>
            <a:r>
              <a:rPr lang="en-GB" sz="1000" b="0" dirty="0">
                <a:solidFill>
                  <a:srgbClr val="000000"/>
                </a:solidFill>
                <a:effectLst/>
                <a:latin typeface="Courier New" panose="02070309020205020404" pitchFamily="49" charset="0"/>
              </a:rPr>
              <a:t>] = WL1[</a:t>
            </a:r>
            <a:r>
              <a:rPr lang="en-GB" sz="1000" b="0" dirty="0" err="1">
                <a:solidFill>
                  <a:srgbClr val="000000"/>
                </a:solidFill>
                <a:effectLst/>
                <a:latin typeface="Courier New" panose="02070309020205020404" pitchFamily="49" charset="0"/>
              </a:rPr>
              <a:t>block_index</a:t>
            </a:r>
            <a:r>
              <a:rPr lang="en-GB" sz="1000" b="0" dirty="0">
                <a:solidFill>
                  <a:srgbClr val="000000"/>
                </a:solidFill>
                <a:effectLst/>
                <a:latin typeface="Courier New" panose="02070309020205020404" pitchFamily="49" charset="0"/>
              </a:rPr>
              <a:t>*</a:t>
            </a:r>
            <a:r>
              <a:rPr lang="en-GB" sz="1000" b="0" dirty="0" err="1">
                <a:solidFill>
                  <a:srgbClr val="000000"/>
                </a:solidFill>
                <a:effectLst/>
                <a:latin typeface="Courier New" panose="02070309020205020404" pitchFamily="49" charset="0"/>
              </a:rPr>
              <a:t>d_N+thr_index</a:t>
            </a:r>
            <a:r>
              <a:rPr lang="en-GB" sz="1000" b="0" dirty="0">
                <a:solidFill>
                  <a:srgbClr val="000000"/>
                </a:solidFill>
                <a:effectLst/>
                <a:latin typeface="Courier New" panose="02070309020205020404" pitchFamily="49" charset="0"/>
              </a:rPr>
              <a:t>] * Input[index*</a:t>
            </a:r>
            <a:r>
              <a:rPr lang="en-GB" sz="1000" b="0" dirty="0" err="1">
                <a:solidFill>
                  <a:srgbClr val="000000"/>
                </a:solidFill>
                <a:effectLst/>
                <a:latin typeface="Courier New" panose="02070309020205020404" pitchFamily="49" charset="0"/>
              </a:rPr>
              <a:t>d_N+thr_index</a:t>
            </a:r>
            <a:r>
              <a:rPr lang="en-GB" sz="1000" b="0" dirty="0">
                <a:solidFill>
                  <a:srgbClr val="000000"/>
                </a:solidFill>
                <a:effectLst/>
                <a:latin typeface="Courier New" panose="02070309020205020404" pitchFamily="49" charset="0"/>
              </a:rPr>
              <a:t>];</a:t>
            </a:r>
          </a:p>
          <a:p>
            <a:r>
              <a:rPr lang="en-GB" sz="1000" b="0" dirty="0">
                <a:solidFill>
                  <a:srgbClr val="000000"/>
                </a:solidFill>
                <a:effectLst/>
                <a:latin typeface="Courier New" panose="02070309020205020404" pitchFamily="49" charset="0"/>
              </a:rPr>
              <a:t>    </a:t>
            </a:r>
            <a:r>
              <a:rPr lang="en-GB" sz="1000" b="0" dirty="0">
                <a:solidFill>
                  <a:srgbClr val="AF00DB"/>
                </a:solidFill>
                <a:effectLst/>
                <a:latin typeface="Courier New" panose="02070309020205020404" pitchFamily="49" charset="0"/>
              </a:rPr>
              <a:t>else</a:t>
            </a:r>
            <a:r>
              <a:rPr lang="en-GB" sz="1000" b="0" dirty="0">
                <a:solidFill>
                  <a:srgbClr val="000000"/>
                </a:solidFill>
                <a:effectLst/>
                <a:latin typeface="Courier New" panose="02070309020205020404" pitchFamily="49" charset="0"/>
              </a:rPr>
              <a:t> </a:t>
            </a:r>
            <a:r>
              <a:rPr lang="en-GB" sz="1000" b="0" dirty="0">
                <a:solidFill>
                  <a:srgbClr val="AF00DB"/>
                </a:solidFill>
                <a:effectLst/>
                <a:latin typeface="Courier New" panose="02070309020205020404" pitchFamily="49" charset="0"/>
              </a:rPr>
              <a:t>if</a:t>
            </a:r>
            <a:r>
              <a:rPr lang="en-GB" sz="1000" b="0" dirty="0">
                <a:solidFill>
                  <a:srgbClr val="000000"/>
                </a:solidFill>
                <a:effectLst/>
                <a:latin typeface="Courier New" panose="02070309020205020404" pitchFamily="49" charset="0"/>
              </a:rPr>
              <a:t> (</a:t>
            </a:r>
            <a:r>
              <a:rPr lang="en-GB" sz="1000" b="0" dirty="0" err="1">
                <a:solidFill>
                  <a:srgbClr val="000000"/>
                </a:solidFill>
                <a:effectLst/>
                <a:latin typeface="Courier New" panose="02070309020205020404" pitchFamily="49" charset="0"/>
              </a:rPr>
              <a:t>block_index</a:t>
            </a:r>
            <a:r>
              <a:rPr lang="en-GB" sz="1000" b="0" dirty="0">
                <a:solidFill>
                  <a:srgbClr val="000000"/>
                </a:solidFill>
                <a:effectLst/>
                <a:latin typeface="Courier New" panose="02070309020205020404" pitchFamily="49" charset="0"/>
              </a:rPr>
              <a:t>&lt;d_L1 &amp;&amp; </a:t>
            </a:r>
            <a:r>
              <a:rPr lang="en-GB" sz="1000" b="0" dirty="0" err="1">
                <a:solidFill>
                  <a:srgbClr val="000000"/>
                </a:solidFill>
                <a:effectLst/>
                <a:latin typeface="Courier New" panose="02070309020205020404" pitchFamily="49" charset="0"/>
              </a:rPr>
              <a:t>thr_index</a:t>
            </a:r>
            <a:r>
              <a:rPr lang="en-GB" sz="1000" b="0" dirty="0">
                <a:solidFill>
                  <a:srgbClr val="000000"/>
                </a:solidFill>
                <a:effectLst/>
                <a:latin typeface="Courier New" panose="02070309020205020404" pitchFamily="49" charset="0"/>
              </a:rPr>
              <a:t>&gt;=</a:t>
            </a:r>
            <a:r>
              <a:rPr lang="en-GB" sz="1000" b="0" dirty="0" err="1">
                <a:solidFill>
                  <a:srgbClr val="000000"/>
                </a:solidFill>
                <a:effectLst/>
                <a:latin typeface="Courier New" panose="02070309020205020404" pitchFamily="49" charset="0"/>
              </a:rPr>
              <a:t>d_N</a:t>
            </a:r>
            <a:r>
              <a:rPr lang="en-GB" sz="1000" b="0" dirty="0">
                <a:solidFill>
                  <a:srgbClr val="000000"/>
                </a:solidFill>
                <a:effectLst/>
                <a:latin typeface="Courier New" panose="02070309020205020404" pitchFamily="49" charset="0"/>
              </a:rPr>
              <a:t> &amp;&amp; </a:t>
            </a:r>
            <a:r>
              <a:rPr lang="en-GB" sz="1000" b="0" dirty="0" err="1">
                <a:solidFill>
                  <a:srgbClr val="000000"/>
                </a:solidFill>
                <a:effectLst/>
                <a:latin typeface="Courier New" panose="02070309020205020404" pitchFamily="49" charset="0"/>
              </a:rPr>
              <a:t>thr_index</a:t>
            </a:r>
            <a:r>
              <a:rPr lang="en-GB" sz="1000" b="0" dirty="0">
                <a:solidFill>
                  <a:srgbClr val="000000"/>
                </a:solidFill>
                <a:effectLst/>
                <a:latin typeface="Courier New" panose="02070309020205020404" pitchFamily="49" charset="0"/>
              </a:rPr>
              <a:t>&lt;d_N+</a:t>
            </a:r>
            <a:r>
              <a:rPr lang="en-GB" sz="1000" b="0" dirty="0">
                <a:solidFill>
                  <a:srgbClr val="09885A"/>
                </a:solidFill>
                <a:effectLst/>
                <a:latin typeface="Courier New" panose="02070309020205020404" pitchFamily="49" charset="0"/>
              </a:rPr>
              <a:t>240</a:t>
            </a:r>
            <a:r>
              <a:rPr lang="en-GB" sz="1000" b="0" dirty="0">
                <a:solidFill>
                  <a:srgbClr val="000000"/>
                </a:solidFill>
                <a:effectLst/>
                <a:latin typeface="Courier New" panose="02070309020205020404" pitchFamily="49" charset="0"/>
              </a:rPr>
              <a:t>)</a:t>
            </a:r>
          </a:p>
          <a:p>
            <a:r>
              <a:rPr lang="en-GB" sz="1000" b="0" dirty="0">
                <a:solidFill>
                  <a:srgbClr val="000000"/>
                </a:solidFill>
                <a:effectLst/>
                <a:latin typeface="Courier New" panose="02070309020205020404" pitchFamily="49" charset="0"/>
              </a:rPr>
              <a:t>        </a:t>
            </a:r>
            <a:r>
              <a:rPr lang="en-GB" sz="1000" b="0" dirty="0" err="1">
                <a:solidFill>
                  <a:srgbClr val="000000"/>
                </a:solidFill>
                <a:effectLst/>
                <a:latin typeface="Courier New" panose="02070309020205020404" pitchFamily="49" charset="0"/>
              </a:rPr>
              <a:t>sInput</a:t>
            </a:r>
            <a:r>
              <a:rPr lang="en-GB" sz="1000" b="0" dirty="0">
                <a:solidFill>
                  <a:srgbClr val="000000"/>
                </a:solidFill>
                <a:effectLst/>
                <a:latin typeface="Courier New" panose="02070309020205020404" pitchFamily="49" charset="0"/>
              </a:rPr>
              <a:t>[</a:t>
            </a:r>
            <a:r>
              <a:rPr lang="en-GB" sz="1000" b="0" dirty="0" err="1">
                <a:solidFill>
                  <a:srgbClr val="000000"/>
                </a:solidFill>
                <a:effectLst/>
                <a:latin typeface="Courier New" panose="02070309020205020404" pitchFamily="49" charset="0"/>
              </a:rPr>
              <a:t>thr_index</a:t>
            </a:r>
            <a:r>
              <a:rPr lang="en-GB" sz="1000" b="0" dirty="0">
                <a:solidFill>
                  <a:srgbClr val="000000"/>
                </a:solidFill>
                <a:effectLst/>
                <a:latin typeface="Courier New" panose="02070309020205020404" pitchFamily="49" charset="0"/>
              </a:rPr>
              <a:t>] = </a:t>
            </a:r>
            <a:r>
              <a:rPr lang="en-GB" sz="1000" b="0" dirty="0">
                <a:solidFill>
                  <a:srgbClr val="09885A"/>
                </a:solidFill>
                <a:effectLst/>
                <a:latin typeface="Courier New" panose="02070309020205020404" pitchFamily="49" charset="0"/>
              </a:rPr>
              <a:t>0</a:t>
            </a:r>
            <a:r>
              <a:rPr lang="en-GB" sz="1000" b="0" dirty="0">
                <a:solidFill>
                  <a:srgbClr val="000000"/>
                </a:solidFill>
                <a:effectLst/>
                <a:latin typeface="Courier New" panose="02070309020205020404" pitchFamily="49" charset="0"/>
              </a:rPr>
              <a:t>;</a:t>
            </a:r>
          </a:p>
          <a:p>
            <a:r>
              <a:rPr lang="en-GB" sz="1000" b="0" dirty="0">
                <a:solidFill>
                  <a:srgbClr val="000000"/>
                </a:solidFill>
                <a:effectLst/>
                <a:latin typeface="Courier New" panose="02070309020205020404" pitchFamily="49" charset="0"/>
              </a:rPr>
              <a:t>    </a:t>
            </a:r>
          </a:p>
          <a:p>
            <a:r>
              <a:rPr lang="en-GB" sz="1000" b="0" dirty="0">
                <a:solidFill>
                  <a:srgbClr val="000000"/>
                </a:solidFill>
                <a:effectLst/>
                <a:latin typeface="Courier New" panose="02070309020205020404" pitchFamily="49" charset="0"/>
              </a:rPr>
              <a:t>    __</a:t>
            </a:r>
            <a:r>
              <a:rPr lang="en-GB" sz="1000" b="0" dirty="0" err="1">
                <a:solidFill>
                  <a:srgbClr val="000000"/>
                </a:solidFill>
                <a:effectLst/>
                <a:latin typeface="Courier New" panose="02070309020205020404" pitchFamily="49" charset="0"/>
              </a:rPr>
              <a:t>syncthreads</a:t>
            </a:r>
            <a:r>
              <a:rPr lang="en-GB" sz="1000" b="0" dirty="0">
                <a:solidFill>
                  <a:srgbClr val="000000"/>
                </a:solidFill>
                <a:effectLst/>
                <a:latin typeface="Courier New" panose="02070309020205020404" pitchFamily="49" charset="0"/>
              </a:rPr>
              <a:t>();</a:t>
            </a:r>
          </a:p>
          <a:p>
            <a:br>
              <a:rPr lang="en-GB" sz="1000" b="0" dirty="0">
                <a:solidFill>
                  <a:srgbClr val="000000"/>
                </a:solidFill>
                <a:effectLst/>
                <a:latin typeface="Courier New" panose="02070309020205020404" pitchFamily="49" charset="0"/>
              </a:rPr>
            </a:br>
            <a:r>
              <a:rPr lang="en-GB" sz="1000" b="0" dirty="0">
                <a:solidFill>
                  <a:srgbClr val="000000"/>
                </a:solidFill>
                <a:effectLst/>
                <a:latin typeface="Courier New" panose="02070309020205020404" pitchFamily="49" charset="0"/>
              </a:rPr>
              <a:t>    </a:t>
            </a:r>
            <a:r>
              <a:rPr lang="en-GB" sz="1000" b="0" dirty="0">
                <a:solidFill>
                  <a:srgbClr val="AF00DB"/>
                </a:solidFill>
                <a:effectLst/>
                <a:latin typeface="Courier New" panose="02070309020205020404" pitchFamily="49" charset="0"/>
              </a:rPr>
              <a:t>if</a:t>
            </a:r>
            <a:r>
              <a:rPr lang="en-GB" sz="1000" b="0" dirty="0">
                <a:solidFill>
                  <a:srgbClr val="000000"/>
                </a:solidFill>
                <a:effectLst/>
                <a:latin typeface="Courier New" panose="02070309020205020404" pitchFamily="49" charset="0"/>
              </a:rPr>
              <a:t>(</a:t>
            </a:r>
            <a:r>
              <a:rPr lang="en-GB" sz="1000" b="0" dirty="0" err="1">
                <a:solidFill>
                  <a:srgbClr val="000000"/>
                </a:solidFill>
                <a:effectLst/>
                <a:latin typeface="Courier New" panose="02070309020205020404" pitchFamily="49" charset="0"/>
              </a:rPr>
              <a:t>block_index</a:t>
            </a:r>
            <a:r>
              <a:rPr lang="en-GB" sz="1000" b="0" dirty="0">
                <a:solidFill>
                  <a:srgbClr val="000000"/>
                </a:solidFill>
                <a:effectLst/>
                <a:latin typeface="Courier New" panose="02070309020205020404" pitchFamily="49" charset="0"/>
              </a:rPr>
              <a:t>&lt;d_L1) {</a:t>
            </a:r>
          </a:p>
          <a:p>
            <a:r>
              <a:rPr lang="en-GB" sz="1000" b="0" dirty="0">
                <a:solidFill>
                  <a:srgbClr val="000000"/>
                </a:solidFill>
                <a:effectLst/>
                <a:latin typeface="Courier New" panose="02070309020205020404" pitchFamily="49" charset="0"/>
              </a:rPr>
              <a:t>      </a:t>
            </a:r>
          </a:p>
          <a:p>
            <a:r>
              <a:rPr lang="en-GB" sz="1000" b="0" dirty="0">
                <a:solidFill>
                  <a:srgbClr val="000000"/>
                </a:solidFill>
                <a:effectLst/>
                <a:latin typeface="Courier New" panose="02070309020205020404" pitchFamily="49" charset="0"/>
              </a:rPr>
              <a:t>      </a:t>
            </a:r>
            <a:r>
              <a:rPr lang="en-GB" sz="1000" b="0" dirty="0">
                <a:solidFill>
                  <a:srgbClr val="AF00DB"/>
                </a:solidFill>
                <a:effectLst/>
                <a:latin typeface="Courier New" panose="02070309020205020404" pitchFamily="49" charset="0"/>
              </a:rPr>
              <a:t>if</a:t>
            </a:r>
            <a:r>
              <a:rPr lang="en-GB" sz="1000" b="0" dirty="0">
                <a:solidFill>
                  <a:srgbClr val="000000"/>
                </a:solidFill>
                <a:effectLst/>
                <a:latin typeface="Courier New" panose="02070309020205020404" pitchFamily="49" charset="0"/>
              </a:rPr>
              <a:t> (</a:t>
            </a:r>
            <a:r>
              <a:rPr lang="en-GB" sz="1000" b="0" dirty="0" err="1">
                <a:solidFill>
                  <a:srgbClr val="000000"/>
                </a:solidFill>
                <a:effectLst/>
                <a:latin typeface="Courier New" panose="02070309020205020404" pitchFamily="49" charset="0"/>
              </a:rPr>
              <a:t>thr_index</a:t>
            </a:r>
            <a:r>
              <a:rPr lang="en-GB" sz="1000" b="0" dirty="0">
                <a:solidFill>
                  <a:srgbClr val="000000"/>
                </a:solidFill>
                <a:effectLst/>
                <a:latin typeface="Courier New" panose="02070309020205020404" pitchFamily="49" charset="0"/>
              </a:rPr>
              <a:t> &lt; </a:t>
            </a:r>
            <a:r>
              <a:rPr lang="en-GB" sz="1000" b="0" dirty="0">
                <a:solidFill>
                  <a:srgbClr val="09885A"/>
                </a:solidFill>
                <a:effectLst/>
                <a:latin typeface="Courier New" panose="02070309020205020404" pitchFamily="49" charset="0"/>
              </a:rPr>
              <a:t>512</a:t>
            </a:r>
            <a:r>
              <a:rPr lang="en-GB" sz="1000" b="0" dirty="0">
                <a:solidFill>
                  <a:srgbClr val="000000"/>
                </a:solidFill>
                <a:effectLst/>
                <a:latin typeface="Courier New" panose="02070309020205020404" pitchFamily="49" charset="0"/>
              </a:rPr>
              <a:t>) </a:t>
            </a:r>
            <a:r>
              <a:rPr lang="en-GB" sz="1000" b="0" dirty="0" err="1">
                <a:solidFill>
                  <a:srgbClr val="000000"/>
                </a:solidFill>
                <a:effectLst/>
                <a:latin typeface="Courier New" panose="02070309020205020404" pitchFamily="49" charset="0"/>
              </a:rPr>
              <a:t>sInput</a:t>
            </a:r>
            <a:r>
              <a:rPr lang="en-GB" sz="1000" b="0" dirty="0">
                <a:solidFill>
                  <a:srgbClr val="000000"/>
                </a:solidFill>
                <a:effectLst/>
                <a:latin typeface="Courier New" panose="02070309020205020404" pitchFamily="49" charset="0"/>
              </a:rPr>
              <a:t>[</a:t>
            </a:r>
            <a:r>
              <a:rPr lang="en-GB" sz="1000" b="0" dirty="0" err="1">
                <a:solidFill>
                  <a:srgbClr val="000000"/>
                </a:solidFill>
                <a:effectLst/>
                <a:latin typeface="Courier New" panose="02070309020205020404" pitchFamily="49" charset="0"/>
              </a:rPr>
              <a:t>thr_index</a:t>
            </a:r>
            <a:r>
              <a:rPr lang="en-GB" sz="1000" b="0" dirty="0">
                <a:solidFill>
                  <a:srgbClr val="000000"/>
                </a:solidFill>
                <a:effectLst/>
                <a:latin typeface="Courier New" panose="02070309020205020404" pitchFamily="49" charset="0"/>
              </a:rPr>
              <a:t>]+= </a:t>
            </a:r>
            <a:r>
              <a:rPr lang="en-GB" sz="1000" b="0" dirty="0" err="1">
                <a:solidFill>
                  <a:srgbClr val="000000"/>
                </a:solidFill>
                <a:effectLst/>
                <a:latin typeface="Courier New" panose="02070309020205020404" pitchFamily="49" charset="0"/>
              </a:rPr>
              <a:t>sInput</a:t>
            </a:r>
            <a:r>
              <a:rPr lang="en-GB" sz="1000" b="0" dirty="0">
                <a:solidFill>
                  <a:srgbClr val="000000"/>
                </a:solidFill>
                <a:effectLst/>
                <a:latin typeface="Courier New" panose="02070309020205020404" pitchFamily="49" charset="0"/>
              </a:rPr>
              <a:t>[thr_index+</a:t>
            </a:r>
            <a:r>
              <a:rPr lang="en-GB" sz="1000" b="0" dirty="0">
                <a:solidFill>
                  <a:srgbClr val="09885A"/>
                </a:solidFill>
                <a:effectLst/>
                <a:latin typeface="Courier New" panose="02070309020205020404" pitchFamily="49" charset="0"/>
              </a:rPr>
              <a:t>512</a:t>
            </a:r>
            <a:r>
              <a:rPr lang="en-GB" sz="1000" b="0" dirty="0">
                <a:solidFill>
                  <a:srgbClr val="000000"/>
                </a:solidFill>
                <a:effectLst/>
                <a:latin typeface="Courier New" panose="02070309020205020404" pitchFamily="49" charset="0"/>
              </a:rPr>
              <a:t>]; </a:t>
            </a:r>
          </a:p>
          <a:p>
            <a:r>
              <a:rPr lang="en-GB" sz="1000" b="0" dirty="0">
                <a:solidFill>
                  <a:srgbClr val="000000"/>
                </a:solidFill>
                <a:effectLst/>
                <a:latin typeface="Courier New" panose="02070309020205020404" pitchFamily="49" charset="0"/>
              </a:rPr>
              <a:t>      __</a:t>
            </a:r>
            <a:r>
              <a:rPr lang="en-GB" sz="1000" b="0" dirty="0" err="1">
                <a:solidFill>
                  <a:srgbClr val="000000"/>
                </a:solidFill>
                <a:effectLst/>
                <a:latin typeface="Courier New" panose="02070309020205020404" pitchFamily="49" charset="0"/>
              </a:rPr>
              <a:t>syncthreads</a:t>
            </a:r>
            <a:r>
              <a:rPr lang="en-GB" sz="1000" b="0" dirty="0">
                <a:solidFill>
                  <a:srgbClr val="000000"/>
                </a:solidFill>
                <a:effectLst/>
                <a:latin typeface="Courier New" panose="02070309020205020404" pitchFamily="49" charset="0"/>
              </a:rPr>
              <a:t>(); </a:t>
            </a:r>
          </a:p>
          <a:p>
            <a:r>
              <a:rPr lang="en-GB" sz="1000" b="0" dirty="0">
                <a:solidFill>
                  <a:srgbClr val="000000"/>
                </a:solidFill>
                <a:effectLst/>
                <a:latin typeface="Courier New" panose="02070309020205020404" pitchFamily="49" charset="0"/>
              </a:rPr>
              <a:t>      </a:t>
            </a:r>
            <a:r>
              <a:rPr lang="en-GB" sz="1000" b="0" dirty="0">
                <a:solidFill>
                  <a:srgbClr val="AF00DB"/>
                </a:solidFill>
                <a:effectLst/>
                <a:latin typeface="Courier New" panose="02070309020205020404" pitchFamily="49" charset="0"/>
              </a:rPr>
              <a:t>if</a:t>
            </a:r>
            <a:r>
              <a:rPr lang="en-GB" sz="1000" b="0" dirty="0">
                <a:solidFill>
                  <a:srgbClr val="000000"/>
                </a:solidFill>
                <a:effectLst/>
                <a:latin typeface="Courier New" panose="02070309020205020404" pitchFamily="49" charset="0"/>
              </a:rPr>
              <a:t> (</a:t>
            </a:r>
            <a:r>
              <a:rPr lang="en-GB" sz="1000" b="0" dirty="0" err="1">
                <a:solidFill>
                  <a:srgbClr val="000000"/>
                </a:solidFill>
                <a:effectLst/>
                <a:latin typeface="Courier New" panose="02070309020205020404" pitchFamily="49" charset="0"/>
              </a:rPr>
              <a:t>thr_index</a:t>
            </a:r>
            <a:r>
              <a:rPr lang="en-GB" sz="1000" b="0" dirty="0">
                <a:solidFill>
                  <a:srgbClr val="000000"/>
                </a:solidFill>
                <a:effectLst/>
                <a:latin typeface="Courier New" panose="02070309020205020404" pitchFamily="49" charset="0"/>
              </a:rPr>
              <a:t> &lt; </a:t>
            </a:r>
            <a:r>
              <a:rPr lang="en-GB" sz="1000" b="0" dirty="0">
                <a:solidFill>
                  <a:srgbClr val="09885A"/>
                </a:solidFill>
                <a:effectLst/>
                <a:latin typeface="Courier New" panose="02070309020205020404" pitchFamily="49" charset="0"/>
              </a:rPr>
              <a:t>256</a:t>
            </a:r>
            <a:r>
              <a:rPr lang="en-GB" sz="1000" b="0" dirty="0">
                <a:solidFill>
                  <a:srgbClr val="000000"/>
                </a:solidFill>
                <a:effectLst/>
                <a:latin typeface="Courier New" panose="02070309020205020404" pitchFamily="49" charset="0"/>
              </a:rPr>
              <a:t>) </a:t>
            </a:r>
            <a:r>
              <a:rPr lang="en-GB" sz="1000" b="0" dirty="0" err="1">
                <a:solidFill>
                  <a:srgbClr val="000000"/>
                </a:solidFill>
                <a:effectLst/>
                <a:latin typeface="Courier New" panose="02070309020205020404" pitchFamily="49" charset="0"/>
              </a:rPr>
              <a:t>sInput</a:t>
            </a:r>
            <a:r>
              <a:rPr lang="en-GB" sz="1000" b="0" dirty="0">
                <a:solidFill>
                  <a:srgbClr val="000000"/>
                </a:solidFill>
                <a:effectLst/>
                <a:latin typeface="Courier New" panose="02070309020205020404" pitchFamily="49" charset="0"/>
              </a:rPr>
              <a:t>[</a:t>
            </a:r>
            <a:r>
              <a:rPr lang="en-GB" sz="1000" b="0" dirty="0" err="1">
                <a:solidFill>
                  <a:srgbClr val="000000"/>
                </a:solidFill>
                <a:effectLst/>
                <a:latin typeface="Courier New" panose="02070309020205020404" pitchFamily="49" charset="0"/>
              </a:rPr>
              <a:t>thr_index</a:t>
            </a:r>
            <a:r>
              <a:rPr lang="en-GB" sz="1000" b="0" dirty="0">
                <a:solidFill>
                  <a:srgbClr val="000000"/>
                </a:solidFill>
                <a:effectLst/>
                <a:latin typeface="Courier New" panose="02070309020205020404" pitchFamily="49" charset="0"/>
              </a:rPr>
              <a:t>]+= </a:t>
            </a:r>
            <a:r>
              <a:rPr lang="en-GB" sz="1000" b="0" dirty="0" err="1">
                <a:solidFill>
                  <a:srgbClr val="000000"/>
                </a:solidFill>
                <a:effectLst/>
                <a:latin typeface="Courier New" panose="02070309020205020404" pitchFamily="49" charset="0"/>
              </a:rPr>
              <a:t>sInput</a:t>
            </a:r>
            <a:r>
              <a:rPr lang="en-GB" sz="1000" b="0" dirty="0">
                <a:solidFill>
                  <a:srgbClr val="000000"/>
                </a:solidFill>
                <a:effectLst/>
                <a:latin typeface="Courier New" panose="02070309020205020404" pitchFamily="49" charset="0"/>
              </a:rPr>
              <a:t>[thr_index+</a:t>
            </a:r>
            <a:r>
              <a:rPr lang="en-GB" sz="1000" b="0" dirty="0">
                <a:solidFill>
                  <a:srgbClr val="09885A"/>
                </a:solidFill>
                <a:effectLst/>
                <a:latin typeface="Courier New" panose="02070309020205020404" pitchFamily="49" charset="0"/>
              </a:rPr>
              <a:t>256</a:t>
            </a:r>
            <a:r>
              <a:rPr lang="en-GB" sz="1000" b="0" dirty="0">
                <a:solidFill>
                  <a:srgbClr val="000000"/>
                </a:solidFill>
                <a:effectLst/>
                <a:latin typeface="Courier New" panose="02070309020205020404" pitchFamily="49" charset="0"/>
              </a:rPr>
              <a:t>]; </a:t>
            </a:r>
          </a:p>
          <a:p>
            <a:r>
              <a:rPr lang="en-GB" sz="1000" b="0" dirty="0">
                <a:solidFill>
                  <a:srgbClr val="000000"/>
                </a:solidFill>
                <a:effectLst/>
                <a:latin typeface="Courier New" panose="02070309020205020404" pitchFamily="49" charset="0"/>
              </a:rPr>
              <a:t>      __</a:t>
            </a:r>
            <a:r>
              <a:rPr lang="en-GB" sz="1000" b="0" dirty="0" err="1">
                <a:solidFill>
                  <a:srgbClr val="000000"/>
                </a:solidFill>
                <a:effectLst/>
                <a:latin typeface="Courier New" panose="02070309020205020404" pitchFamily="49" charset="0"/>
              </a:rPr>
              <a:t>syncthreads</a:t>
            </a:r>
            <a:r>
              <a:rPr lang="en-GB" sz="1000" b="0" dirty="0">
                <a:solidFill>
                  <a:srgbClr val="000000"/>
                </a:solidFill>
                <a:effectLst/>
                <a:latin typeface="Courier New" panose="02070309020205020404" pitchFamily="49" charset="0"/>
              </a:rPr>
              <a:t>();</a:t>
            </a:r>
          </a:p>
          <a:p>
            <a:r>
              <a:rPr lang="en-GB" sz="1000" b="0" dirty="0">
                <a:solidFill>
                  <a:srgbClr val="000000"/>
                </a:solidFill>
                <a:effectLst/>
                <a:latin typeface="Courier New" panose="02070309020205020404" pitchFamily="49" charset="0"/>
              </a:rPr>
              <a:t>      </a:t>
            </a:r>
            <a:r>
              <a:rPr lang="en-GB" sz="1000" b="0" dirty="0">
                <a:solidFill>
                  <a:srgbClr val="AF00DB"/>
                </a:solidFill>
                <a:effectLst/>
                <a:latin typeface="Courier New" panose="02070309020205020404" pitchFamily="49" charset="0"/>
              </a:rPr>
              <a:t>if</a:t>
            </a:r>
            <a:r>
              <a:rPr lang="en-GB" sz="1000" b="0" dirty="0">
                <a:solidFill>
                  <a:srgbClr val="000000"/>
                </a:solidFill>
                <a:effectLst/>
                <a:latin typeface="Courier New" panose="02070309020205020404" pitchFamily="49" charset="0"/>
              </a:rPr>
              <a:t> (</a:t>
            </a:r>
            <a:r>
              <a:rPr lang="en-GB" sz="1000" b="0" dirty="0" err="1">
                <a:solidFill>
                  <a:srgbClr val="000000"/>
                </a:solidFill>
                <a:effectLst/>
                <a:latin typeface="Courier New" panose="02070309020205020404" pitchFamily="49" charset="0"/>
              </a:rPr>
              <a:t>thr_index</a:t>
            </a:r>
            <a:r>
              <a:rPr lang="en-GB" sz="1000" b="0" dirty="0">
                <a:solidFill>
                  <a:srgbClr val="000000"/>
                </a:solidFill>
                <a:effectLst/>
                <a:latin typeface="Courier New" panose="02070309020205020404" pitchFamily="49" charset="0"/>
              </a:rPr>
              <a:t> &lt; </a:t>
            </a:r>
            <a:r>
              <a:rPr lang="en-GB" sz="1000" b="0" dirty="0">
                <a:solidFill>
                  <a:srgbClr val="09885A"/>
                </a:solidFill>
                <a:effectLst/>
                <a:latin typeface="Courier New" panose="02070309020205020404" pitchFamily="49" charset="0"/>
              </a:rPr>
              <a:t>128</a:t>
            </a:r>
            <a:r>
              <a:rPr lang="en-GB" sz="1000" b="0" dirty="0">
                <a:solidFill>
                  <a:srgbClr val="000000"/>
                </a:solidFill>
                <a:effectLst/>
                <a:latin typeface="Courier New" panose="02070309020205020404" pitchFamily="49" charset="0"/>
              </a:rPr>
              <a:t>) </a:t>
            </a:r>
            <a:r>
              <a:rPr lang="en-GB" sz="1000" b="0" dirty="0" err="1">
                <a:solidFill>
                  <a:srgbClr val="000000"/>
                </a:solidFill>
                <a:effectLst/>
                <a:latin typeface="Courier New" panose="02070309020205020404" pitchFamily="49" charset="0"/>
              </a:rPr>
              <a:t>sInput</a:t>
            </a:r>
            <a:r>
              <a:rPr lang="en-GB" sz="1000" b="0" dirty="0">
                <a:solidFill>
                  <a:srgbClr val="000000"/>
                </a:solidFill>
                <a:effectLst/>
                <a:latin typeface="Courier New" panose="02070309020205020404" pitchFamily="49" charset="0"/>
              </a:rPr>
              <a:t>[</a:t>
            </a:r>
            <a:r>
              <a:rPr lang="en-GB" sz="1000" b="0" dirty="0" err="1">
                <a:solidFill>
                  <a:srgbClr val="000000"/>
                </a:solidFill>
                <a:effectLst/>
                <a:latin typeface="Courier New" panose="02070309020205020404" pitchFamily="49" charset="0"/>
              </a:rPr>
              <a:t>thr_index</a:t>
            </a:r>
            <a:r>
              <a:rPr lang="en-GB" sz="1000" b="0" dirty="0">
                <a:solidFill>
                  <a:srgbClr val="000000"/>
                </a:solidFill>
                <a:effectLst/>
                <a:latin typeface="Courier New" panose="02070309020205020404" pitchFamily="49" charset="0"/>
              </a:rPr>
              <a:t>]+= </a:t>
            </a:r>
            <a:r>
              <a:rPr lang="en-GB" sz="1000" b="0" dirty="0" err="1">
                <a:solidFill>
                  <a:srgbClr val="000000"/>
                </a:solidFill>
                <a:effectLst/>
                <a:latin typeface="Courier New" panose="02070309020205020404" pitchFamily="49" charset="0"/>
              </a:rPr>
              <a:t>sInput</a:t>
            </a:r>
            <a:r>
              <a:rPr lang="en-GB" sz="1000" b="0" dirty="0">
                <a:solidFill>
                  <a:srgbClr val="000000"/>
                </a:solidFill>
                <a:effectLst/>
                <a:latin typeface="Courier New" panose="02070309020205020404" pitchFamily="49" charset="0"/>
              </a:rPr>
              <a:t>[thr_index+</a:t>
            </a:r>
            <a:r>
              <a:rPr lang="en-GB" sz="1000" b="0" dirty="0">
                <a:solidFill>
                  <a:srgbClr val="09885A"/>
                </a:solidFill>
                <a:effectLst/>
                <a:latin typeface="Courier New" panose="02070309020205020404" pitchFamily="49" charset="0"/>
              </a:rPr>
              <a:t>128</a:t>
            </a:r>
            <a:r>
              <a:rPr lang="en-GB" sz="1000" b="0" dirty="0">
                <a:solidFill>
                  <a:srgbClr val="000000"/>
                </a:solidFill>
                <a:effectLst/>
                <a:latin typeface="Courier New" panose="02070309020205020404" pitchFamily="49" charset="0"/>
              </a:rPr>
              <a:t>]; </a:t>
            </a:r>
          </a:p>
          <a:p>
            <a:r>
              <a:rPr lang="en-GB" sz="1000" b="0" dirty="0">
                <a:solidFill>
                  <a:srgbClr val="000000"/>
                </a:solidFill>
                <a:effectLst/>
                <a:latin typeface="Courier New" panose="02070309020205020404" pitchFamily="49" charset="0"/>
              </a:rPr>
              <a:t>      __</a:t>
            </a:r>
            <a:r>
              <a:rPr lang="en-GB" sz="1000" b="0" dirty="0" err="1">
                <a:solidFill>
                  <a:srgbClr val="000000"/>
                </a:solidFill>
                <a:effectLst/>
                <a:latin typeface="Courier New" panose="02070309020205020404" pitchFamily="49" charset="0"/>
              </a:rPr>
              <a:t>syncthreads</a:t>
            </a:r>
            <a:r>
              <a:rPr lang="en-GB" sz="1000" b="0" dirty="0">
                <a:solidFill>
                  <a:srgbClr val="000000"/>
                </a:solidFill>
                <a:effectLst/>
                <a:latin typeface="Courier New" panose="02070309020205020404" pitchFamily="49" charset="0"/>
              </a:rPr>
              <a:t>();</a:t>
            </a:r>
          </a:p>
          <a:p>
            <a:r>
              <a:rPr lang="en-GB" sz="1000" b="0" dirty="0">
                <a:solidFill>
                  <a:srgbClr val="000000"/>
                </a:solidFill>
                <a:effectLst/>
                <a:latin typeface="Courier New" panose="02070309020205020404" pitchFamily="49" charset="0"/>
              </a:rPr>
              <a:t>      </a:t>
            </a:r>
            <a:r>
              <a:rPr lang="en-GB" sz="1000" b="0" dirty="0">
                <a:solidFill>
                  <a:srgbClr val="AF00DB"/>
                </a:solidFill>
                <a:effectLst/>
                <a:latin typeface="Courier New" panose="02070309020205020404" pitchFamily="49" charset="0"/>
              </a:rPr>
              <a:t>if</a:t>
            </a:r>
            <a:r>
              <a:rPr lang="en-GB" sz="1000" b="0" dirty="0">
                <a:solidFill>
                  <a:srgbClr val="000000"/>
                </a:solidFill>
                <a:effectLst/>
                <a:latin typeface="Courier New" panose="02070309020205020404" pitchFamily="49" charset="0"/>
              </a:rPr>
              <a:t> (</a:t>
            </a:r>
            <a:r>
              <a:rPr lang="en-GB" sz="1000" b="0" dirty="0" err="1">
                <a:solidFill>
                  <a:srgbClr val="000000"/>
                </a:solidFill>
                <a:effectLst/>
                <a:latin typeface="Courier New" panose="02070309020205020404" pitchFamily="49" charset="0"/>
              </a:rPr>
              <a:t>thr_index</a:t>
            </a:r>
            <a:r>
              <a:rPr lang="en-GB" sz="1000" b="0" dirty="0">
                <a:solidFill>
                  <a:srgbClr val="000000"/>
                </a:solidFill>
                <a:effectLst/>
                <a:latin typeface="Courier New" panose="02070309020205020404" pitchFamily="49" charset="0"/>
              </a:rPr>
              <a:t> &lt; </a:t>
            </a:r>
            <a:r>
              <a:rPr lang="en-GB" sz="1000" b="0" dirty="0">
                <a:solidFill>
                  <a:srgbClr val="09885A"/>
                </a:solidFill>
                <a:effectLst/>
                <a:latin typeface="Courier New" panose="02070309020205020404" pitchFamily="49" charset="0"/>
              </a:rPr>
              <a:t>64</a:t>
            </a:r>
            <a:r>
              <a:rPr lang="en-GB" sz="1000" b="0" dirty="0">
                <a:solidFill>
                  <a:srgbClr val="000000"/>
                </a:solidFill>
                <a:effectLst/>
                <a:latin typeface="Courier New" panose="02070309020205020404" pitchFamily="49" charset="0"/>
              </a:rPr>
              <a:t>) </a:t>
            </a:r>
            <a:r>
              <a:rPr lang="en-GB" sz="1000" b="0" dirty="0" err="1">
                <a:solidFill>
                  <a:srgbClr val="000000"/>
                </a:solidFill>
                <a:effectLst/>
                <a:latin typeface="Courier New" panose="02070309020205020404" pitchFamily="49" charset="0"/>
              </a:rPr>
              <a:t>sInput</a:t>
            </a:r>
            <a:r>
              <a:rPr lang="en-GB" sz="1000" b="0" dirty="0">
                <a:solidFill>
                  <a:srgbClr val="000000"/>
                </a:solidFill>
                <a:effectLst/>
                <a:latin typeface="Courier New" panose="02070309020205020404" pitchFamily="49" charset="0"/>
              </a:rPr>
              <a:t>[</a:t>
            </a:r>
            <a:r>
              <a:rPr lang="en-GB" sz="1000" b="0" dirty="0" err="1">
                <a:solidFill>
                  <a:srgbClr val="000000"/>
                </a:solidFill>
                <a:effectLst/>
                <a:latin typeface="Courier New" panose="02070309020205020404" pitchFamily="49" charset="0"/>
              </a:rPr>
              <a:t>thr_index</a:t>
            </a:r>
            <a:r>
              <a:rPr lang="en-GB" sz="1000" b="0" dirty="0">
                <a:solidFill>
                  <a:srgbClr val="000000"/>
                </a:solidFill>
                <a:effectLst/>
                <a:latin typeface="Courier New" panose="02070309020205020404" pitchFamily="49" charset="0"/>
              </a:rPr>
              <a:t>]+= </a:t>
            </a:r>
            <a:r>
              <a:rPr lang="en-GB" sz="1000" b="0" dirty="0" err="1">
                <a:solidFill>
                  <a:srgbClr val="000000"/>
                </a:solidFill>
                <a:effectLst/>
                <a:latin typeface="Courier New" panose="02070309020205020404" pitchFamily="49" charset="0"/>
              </a:rPr>
              <a:t>sInput</a:t>
            </a:r>
            <a:r>
              <a:rPr lang="en-GB" sz="1000" b="0" dirty="0">
                <a:solidFill>
                  <a:srgbClr val="000000"/>
                </a:solidFill>
                <a:effectLst/>
                <a:latin typeface="Courier New" panose="02070309020205020404" pitchFamily="49" charset="0"/>
              </a:rPr>
              <a:t>[thr_index+</a:t>
            </a:r>
            <a:r>
              <a:rPr lang="en-GB" sz="1000" b="0" dirty="0">
                <a:solidFill>
                  <a:srgbClr val="09885A"/>
                </a:solidFill>
                <a:effectLst/>
                <a:latin typeface="Courier New" panose="02070309020205020404" pitchFamily="49" charset="0"/>
              </a:rPr>
              <a:t>64</a:t>
            </a:r>
            <a:r>
              <a:rPr lang="en-GB" sz="1000" b="0" dirty="0">
                <a:solidFill>
                  <a:srgbClr val="000000"/>
                </a:solidFill>
                <a:effectLst/>
                <a:latin typeface="Courier New" panose="02070309020205020404" pitchFamily="49" charset="0"/>
              </a:rPr>
              <a:t>]; </a:t>
            </a:r>
          </a:p>
          <a:p>
            <a:r>
              <a:rPr lang="en-GB" sz="1000" b="0" dirty="0">
                <a:solidFill>
                  <a:srgbClr val="000000"/>
                </a:solidFill>
                <a:effectLst/>
                <a:latin typeface="Courier New" panose="02070309020205020404" pitchFamily="49" charset="0"/>
              </a:rPr>
              <a:t>      __</a:t>
            </a:r>
            <a:r>
              <a:rPr lang="en-GB" sz="1000" b="0" dirty="0" err="1">
                <a:solidFill>
                  <a:srgbClr val="000000"/>
                </a:solidFill>
                <a:effectLst/>
                <a:latin typeface="Courier New" panose="02070309020205020404" pitchFamily="49" charset="0"/>
              </a:rPr>
              <a:t>syncthreads</a:t>
            </a:r>
            <a:r>
              <a:rPr lang="en-GB" sz="1000" b="0" dirty="0">
                <a:solidFill>
                  <a:srgbClr val="000000"/>
                </a:solidFill>
                <a:effectLst/>
                <a:latin typeface="Courier New" panose="02070309020205020404" pitchFamily="49" charset="0"/>
              </a:rPr>
              <a:t>();</a:t>
            </a:r>
          </a:p>
          <a:p>
            <a:r>
              <a:rPr lang="en-GB" sz="1000" b="0" dirty="0">
                <a:solidFill>
                  <a:srgbClr val="000000"/>
                </a:solidFill>
                <a:effectLst/>
                <a:latin typeface="Courier New" panose="02070309020205020404" pitchFamily="49" charset="0"/>
              </a:rPr>
              <a:t>      </a:t>
            </a:r>
            <a:r>
              <a:rPr lang="en-GB" sz="1000" b="0" dirty="0">
                <a:solidFill>
                  <a:srgbClr val="AF00DB"/>
                </a:solidFill>
                <a:effectLst/>
                <a:latin typeface="Courier New" panose="02070309020205020404" pitchFamily="49" charset="0"/>
              </a:rPr>
              <a:t>if</a:t>
            </a:r>
            <a:r>
              <a:rPr lang="en-GB" sz="1000" b="0" dirty="0">
                <a:solidFill>
                  <a:srgbClr val="000000"/>
                </a:solidFill>
                <a:effectLst/>
                <a:latin typeface="Courier New" panose="02070309020205020404" pitchFamily="49" charset="0"/>
              </a:rPr>
              <a:t> (</a:t>
            </a:r>
            <a:r>
              <a:rPr lang="en-GB" sz="1000" b="0" dirty="0" err="1">
                <a:solidFill>
                  <a:srgbClr val="000000"/>
                </a:solidFill>
                <a:effectLst/>
                <a:latin typeface="Courier New" panose="02070309020205020404" pitchFamily="49" charset="0"/>
              </a:rPr>
              <a:t>thr_index</a:t>
            </a:r>
            <a:r>
              <a:rPr lang="en-GB" sz="1000" b="0" dirty="0">
                <a:solidFill>
                  <a:srgbClr val="000000"/>
                </a:solidFill>
                <a:effectLst/>
                <a:latin typeface="Courier New" panose="02070309020205020404" pitchFamily="49" charset="0"/>
              </a:rPr>
              <a:t> &lt; </a:t>
            </a:r>
            <a:r>
              <a:rPr lang="en-GB" sz="1000" b="0" dirty="0">
                <a:solidFill>
                  <a:srgbClr val="09885A"/>
                </a:solidFill>
                <a:effectLst/>
                <a:latin typeface="Courier New" panose="02070309020205020404" pitchFamily="49" charset="0"/>
              </a:rPr>
              <a:t>32</a:t>
            </a:r>
            <a:r>
              <a:rPr lang="en-GB" sz="1000" b="0" dirty="0">
                <a:solidFill>
                  <a:srgbClr val="000000"/>
                </a:solidFill>
                <a:effectLst/>
                <a:latin typeface="Courier New" panose="02070309020205020404" pitchFamily="49" charset="0"/>
              </a:rPr>
              <a:t>) </a:t>
            </a:r>
            <a:r>
              <a:rPr lang="en-GB" sz="1000" b="0" dirty="0" err="1">
                <a:solidFill>
                  <a:srgbClr val="000000"/>
                </a:solidFill>
                <a:effectLst/>
                <a:latin typeface="Courier New" panose="02070309020205020404" pitchFamily="49" charset="0"/>
              </a:rPr>
              <a:t>warpReduce</a:t>
            </a:r>
            <a:r>
              <a:rPr lang="en-GB" sz="1000" b="0" dirty="0">
                <a:solidFill>
                  <a:srgbClr val="000000"/>
                </a:solidFill>
                <a:effectLst/>
                <a:latin typeface="Courier New" panose="02070309020205020404" pitchFamily="49" charset="0"/>
              </a:rPr>
              <a:t>(</a:t>
            </a:r>
            <a:r>
              <a:rPr lang="en-GB" sz="1000" b="0" dirty="0" err="1">
                <a:solidFill>
                  <a:srgbClr val="000000"/>
                </a:solidFill>
                <a:effectLst/>
                <a:latin typeface="Courier New" panose="02070309020205020404" pitchFamily="49" charset="0"/>
              </a:rPr>
              <a:t>sInput</a:t>
            </a:r>
            <a:r>
              <a:rPr lang="en-GB" sz="1000" b="0" dirty="0">
                <a:solidFill>
                  <a:srgbClr val="000000"/>
                </a:solidFill>
                <a:effectLst/>
                <a:latin typeface="Courier New" panose="02070309020205020404" pitchFamily="49" charset="0"/>
              </a:rPr>
              <a:t>, </a:t>
            </a:r>
            <a:r>
              <a:rPr lang="en-GB" sz="1000" b="0" dirty="0" err="1">
                <a:solidFill>
                  <a:srgbClr val="000000"/>
                </a:solidFill>
                <a:effectLst/>
                <a:latin typeface="Courier New" panose="02070309020205020404" pitchFamily="49" charset="0"/>
              </a:rPr>
              <a:t>thr_index</a:t>
            </a:r>
            <a:r>
              <a:rPr lang="en-GB" sz="1000" b="0" dirty="0">
                <a:solidFill>
                  <a:srgbClr val="000000"/>
                </a:solidFill>
                <a:effectLst/>
                <a:latin typeface="Courier New" panose="02070309020205020404" pitchFamily="49" charset="0"/>
              </a:rPr>
              <a:t>);</a:t>
            </a:r>
          </a:p>
          <a:p>
            <a:br>
              <a:rPr lang="en-GB" sz="1000" b="0" dirty="0">
                <a:solidFill>
                  <a:srgbClr val="000000"/>
                </a:solidFill>
                <a:effectLst/>
                <a:latin typeface="Courier New" panose="02070309020205020404" pitchFamily="49" charset="0"/>
              </a:rPr>
            </a:br>
            <a:r>
              <a:rPr lang="en-GB" sz="1000" b="0" dirty="0">
                <a:solidFill>
                  <a:srgbClr val="000000"/>
                </a:solidFill>
                <a:effectLst/>
                <a:latin typeface="Courier New" panose="02070309020205020404" pitchFamily="49" charset="0"/>
              </a:rPr>
              <a:t>      </a:t>
            </a:r>
            <a:r>
              <a:rPr lang="en-GB" sz="1000" b="0" dirty="0">
                <a:solidFill>
                  <a:srgbClr val="AF00DB"/>
                </a:solidFill>
                <a:effectLst/>
                <a:latin typeface="Courier New" panose="02070309020205020404" pitchFamily="49" charset="0"/>
              </a:rPr>
              <a:t>if</a:t>
            </a:r>
            <a:r>
              <a:rPr lang="en-GB" sz="1000" b="0" dirty="0">
                <a:solidFill>
                  <a:srgbClr val="000000"/>
                </a:solidFill>
                <a:effectLst/>
                <a:latin typeface="Courier New" panose="02070309020205020404" pitchFamily="49" charset="0"/>
              </a:rPr>
              <a:t>(</a:t>
            </a:r>
            <a:r>
              <a:rPr lang="en-GB" sz="1000" b="0" dirty="0" err="1">
                <a:solidFill>
                  <a:srgbClr val="000000"/>
                </a:solidFill>
                <a:effectLst/>
                <a:latin typeface="Courier New" panose="02070309020205020404" pitchFamily="49" charset="0"/>
              </a:rPr>
              <a:t>thr_index</a:t>
            </a:r>
            <a:r>
              <a:rPr lang="en-GB" sz="1000" b="0" dirty="0">
                <a:solidFill>
                  <a:srgbClr val="000000"/>
                </a:solidFill>
                <a:effectLst/>
                <a:latin typeface="Courier New" panose="02070309020205020404" pitchFamily="49" charset="0"/>
              </a:rPr>
              <a:t> == </a:t>
            </a:r>
            <a:r>
              <a:rPr lang="en-GB" sz="1000" b="0" dirty="0">
                <a:solidFill>
                  <a:srgbClr val="09885A"/>
                </a:solidFill>
                <a:effectLst/>
                <a:latin typeface="Courier New" panose="02070309020205020404" pitchFamily="49" charset="0"/>
              </a:rPr>
              <a:t>0</a:t>
            </a:r>
            <a:r>
              <a:rPr lang="en-GB" sz="1000" b="0" dirty="0">
                <a:solidFill>
                  <a:srgbClr val="000000"/>
                </a:solidFill>
                <a:effectLst/>
                <a:latin typeface="Courier New" panose="02070309020205020404" pitchFamily="49" charset="0"/>
              </a:rPr>
              <a:t>){</a:t>
            </a:r>
          </a:p>
          <a:p>
            <a:r>
              <a:rPr lang="en-GB" sz="1000" b="0" dirty="0">
                <a:solidFill>
                  <a:srgbClr val="000000"/>
                </a:solidFill>
                <a:effectLst/>
                <a:latin typeface="Courier New" panose="02070309020205020404" pitchFamily="49" charset="0"/>
              </a:rPr>
              <a:t>          OL1[</a:t>
            </a:r>
            <a:r>
              <a:rPr lang="en-GB" sz="1000" b="0" dirty="0" err="1">
                <a:solidFill>
                  <a:srgbClr val="000000"/>
                </a:solidFill>
                <a:effectLst/>
                <a:latin typeface="Courier New" panose="02070309020205020404" pitchFamily="49" charset="0"/>
              </a:rPr>
              <a:t>block_index</a:t>
            </a:r>
            <a:r>
              <a:rPr lang="en-GB" sz="1000" b="0" dirty="0">
                <a:solidFill>
                  <a:srgbClr val="000000"/>
                </a:solidFill>
                <a:effectLst/>
                <a:latin typeface="Courier New" panose="02070309020205020404" pitchFamily="49" charset="0"/>
              </a:rPr>
              <a:t>] = </a:t>
            </a:r>
            <a:r>
              <a:rPr lang="en-GB" sz="1000" b="0" dirty="0" err="1">
                <a:solidFill>
                  <a:srgbClr val="000000"/>
                </a:solidFill>
                <a:effectLst/>
                <a:latin typeface="Courier New" panose="02070309020205020404" pitchFamily="49" charset="0"/>
              </a:rPr>
              <a:t>sInput</a:t>
            </a:r>
            <a:r>
              <a:rPr lang="en-GB" sz="1000" b="0" dirty="0">
                <a:solidFill>
                  <a:srgbClr val="000000"/>
                </a:solidFill>
                <a:effectLst/>
                <a:latin typeface="Courier New" panose="02070309020205020404" pitchFamily="49" charset="0"/>
              </a:rPr>
              <a:t>[</a:t>
            </a:r>
            <a:r>
              <a:rPr lang="en-GB" sz="1000" b="0" dirty="0">
                <a:solidFill>
                  <a:srgbClr val="09885A"/>
                </a:solidFill>
                <a:effectLst/>
                <a:latin typeface="Courier New" panose="02070309020205020404" pitchFamily="49" charset="0"/>
              </a:rPr>
              <a:t>0</a:t>
            </a:r>
            <a:r>
              <a:rPr lang="en-GB" sz="1000" b="0" dirty="0">
                <a:solidFill>
                  <a:srgbClr val="000000"/>
                </a:solidFill>
                <a:effectLst/>
                <a:latin typeface="Courier New" panose="02070309020205020404" pitchFamily="49" charset="0"/>
              </a:rPr>
              <a:t>] + WL1[</a:t>
            </a:r>
            <a:r>
              <a:rPr lang="en-GB" sz="1000" b="0" dirty="0" err="1">
                <a:solidFill>
                  <a:srgbClr val="000000"/>
                </a:solidFill>
                <a:effectLst/>
                <a:latin typeface="Courier New" panose="02070309020205020404" pitchFamily="49" charset="0"/>
              </a:rPr>
              <a:t>block_index</a:t>
            </a:r>
            <a:r>
              <a:rPr lang="en-GB" sz="1000" b="0" dirty="0">
                <a:solidFill>
                  <a:srgbClr val="000000"/>
                </a:solidFill>
                <a:effectLst/>
                <a:latin typeface="Courier New" panose="02070309020205020404" pitchFamily="49" charset="0"/>
              </a:rPr>
              <a:t>*</a:t>
            </a:r>
            <a:r>
              <a:rPr lang="en-GB" sz="1000" b="0" dirty="0" err="1">
                <a:solidFill>
                  <a:srgbClr val="000000"/>
                </a:solidFill>
                <a:effectLst/>
                <a:latin typeface="Courier New" panose="02070309020205020404" pitchFamily="49" charset="0"/>
              </a:rPr>
              <a:t>d_N+d_N</a:t>
            </a:r>
            <a:r>
              <a:rPr lang="en-GB" sz="1000" b="0" dirty="0">
                <a:solidFill>
                  <a:srgbClr val="000000"/>
                </a:solidFill>
                <a:effectLst/>
                <a:latin typeface="Courier New" panose="02070309020205020404" pitchFamily="49" charset="0"/>
              </a:rPr>
              <a:t>];</a:t>
            </a:r>
          </a:p>
          <a:p>
            <a:r>
              <a:rPr lang="en-GB" sz="1000" b="0" dirty="0">
                <a:solidFill>
                  <a:srgbClr val="000000"/>
                </a:solidFill>
                <a:effectLst/>
                <a:latin typeface="Courier New" panose="02070309020205020404" pitchFamily="49" charset="0"/>
              </a:rPr>
              <a:t>          OL1[</a:t>
            </a:r>
            <a:r>
              <a:rPr lang="en-GB" sz="1000" b="0" dirty="0" err="1">
                <a:solidFill>
                  <a:srgbClr val="000000"/>
                </a:solidFill>
                <a:effectLst/>
                <a:latin typeface="Courier New" panose="02070309020205020404" pitchFamily="49" charset="0"/>
              </a:rPr>
              <a:t>block_index</a:t>
            </a:r>
            <a:r>
              <a:rPr lang="en-GB" sz="1000" b="0" dirty="0">
                <a:solidFill>
                  <a:srgbClr val="000000"/>
                </a:solidFill>
                <a:effectLst/>
                <a:latin typeface="Courier New" panose="02070309020205020404" pitchFamily="49" charset="0"/>
              </a:rPr>
              <a:t>] = </a:t>
            </a:r>
            <a:r>
              <a:rPr lang="en-GB" sz="1000" b="0" dirty="0" err="1">
                <a:solidFill>
                  <a:srgbClr val="000000"/>
                </a:solidFill>
                <a:effectLst/>
                <a:latin typeface="Courier New" panose="02070309020205020404" pitchFamily="49" charset="0"/>
              </a:rPr>
              <a:t>activation_Sigmoid</a:t>
            </a:r>
            <a:r>
              <a:rPr lang="en-GB" sz="1000" b="0" dirty="0">
                <a:solidFill>
                  <a:srgbClr val="000000"/>
                </a:solidFill>
                <a:effectLst/>
                <a:latin typeface="Courier New" panose="02070309020205020404" pitchFamily="49" charset="0"/>
              </a:rPr>
              <a:t>(OL1[</a:t>
            </a:r>
            <a:r>
              <a:rPr lang="en-GB" sz="1000" b="0" dirty="0" err="1">
                <a:solidFill>
                  <a:srgbClr val="000000"/>
                </a:solidFill>
                <a:effectLst/>
                <a:latin typeface="Courier New" panose="02070309020205020404" pitchFamily="49" charset="0"/>
              </a:rPr>
              <a:t>block_index</a:t>
            </a:r>
            <a:r>
              <a:rPr lang="en-GB" sz="1000" b="0" dirty="0">
                <a:solidFill>
                  <a:srgbClr val="000000"/>
                </a:solidFill>
                <a:effectLst/>
                <a:latin typeface="Courier New" panose="02070309020205020404" pitchFamily="49" charset="0"/>
              </a:rPr>
              <a:t>]);</a:t>
            </a:r>
          </a:p>
          <a:p>
            <a:r>
              <a:rPr lang="en-GB" sz="1000" b="0" dirty="0">
                <a:solidFill>
                  <a:srgbClr val="000000"/>
                </a:solidFill>
                <a:effectLst/>
                <a:latin typeface="Courier New" panose="02070309020205020404" pitchFamily="49" charset="0"/>
              </a:rPr>
              <a:t>      }</a:t>
            </a:r>
          </a:p>
          <a:p>
            <a:r>
              <a:rPr lang="en-GB" sz="1000" b="0" dirty="0">
                <a:solidFill>
                  <a:srgbClr val="000000"/>
                </a:solidFill>
                <a:effectLst/>
                <a:latin typeface="Courier New" panose="02070309020205020404" pitchFamily="49" charset="0"/>
              </a:rPr>
              <a:t>      </a:t>
            </a:r>
          </a:p>
          <a:p>
            <a:r>
              <a:rPr lang="en-GB" sz="1000" b="0" dirty="0">
                <a:solidFill>
                  <a:srgbClr val="000000"/>
                </a:solidFill>
                <a:effectLst/>
                <a:latin typeface="Courier New" panose="02070309020205020404" pitchFamily="49" charset="0"/>
              </a:rPr>
              <a:t>    }</a:t>
            </a:r>
          </a:p>
          <a:p>
            <a:br>
              <a:rPr lang="en-GB" sz="1000" b="0" dirty="0">
                <a:solidFill>
                  <a:srgbClr val="000000"/>
                </a:solidFill>
                <a:effectLst/>
                <a:latin typeface="Courier New" panose="02070309020205020404" pitchFamily="49" charset="0"/>
              </a:rPr>
            </a:br>
            <a:r>
              <a:rPr lang="en-GB" sz="1000" b="0" dirty="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728906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0ACB92D-DFB3-485F-852B-E666F02BCE0C}"/>
              </a:ext>
            </a:extLst>
          </p:cNvPr>
          <p:cNvSpPr txBox="1"/>
          <p:nvPr/>
        </p:nvSpPr>
        <p:spPr>
          <a:xfrm>
            <a:off x="224588" y="705268"/>
            <a:ext cx="8702842" cy="5262979"/>
          </a:xfrm>
          <a:prstGeom prst="rect">
            <a:avLst/>
          </a:prstGeom>
          <a:noFill/>
        </p:spPr>
        <p:txBody>
          <a:bodyPr wrap="square">
            <a:spAutoFit/>
          </a:bodyPr>
          <a:lstStyle/>
          <a:p>
            <a:r>
              <a:rPr lang="en-GB" sz="1050" b="0" dirty="0">
                <a:solidFill>
                  <a:srgbClr val="000000"/>
                </a:solidFill>
                <a:effectLst/>
                <a:latin typeface="Courier New" panose="02070309020205020404" pitchFamily="49" charset="0"/>
              </a:rPr>
              <a:t>__global__ void activateNN_L2(</a:t>
            </a:r>
            <a:r>
              <a:rPr lang="en-GB" sz="1050" b="0" dirty="0">
                <a:solidFill>
                  <a:srgbClr val="267F99"/>
                </a:solidFill>
                <a:effectLst/>
                <a:latin typeface="Courier New" panose="02070309020205020404" pitchFamily="49" charset="0"/>
              </a:rPr>
              <a:t>float</a:t>
            </a:r>
            <a:r>
              <a:rPr lang="en-GB" sz="1050" b="0" dirty="0">
                <a:solidFill>
                  <a:srgbClr val="000000"/>
                </a:solidFill>
                <a:effectLst/>
                <a:latin typeface="Courier New" panose="02070309020205020404" pitchFamily="49" charset="0"/>
              </a:rPr>
              <a:t>* Input, </a:t>
            </a:r>
            <a:r>
              <a:rPr lang="en-GB" sz="1050" b="0" dirty="0">
                <a:solidFill>
                  <a:srgbClr val="267F99"/>
                </a:solidFill>
                <a:effectLst/>
                <a:latin typeface="Courier New" panose="02070309020205020404" pitchFamily="49" charset="0"/>
              </a:rPr>
              <a:t>int</a:t>
            </a:r>
            <a:r>
              <a:rPr lang="en-GB" sz="1050" b="0" dirty="0">
                <a:solidFill>
                  <a:srgbClr val="000000"/>
                </a:solidFill>
                <a:effectLst/>
                <a:latin typeface="Courier New" panose="02070309020205020404" pitchFamily="49" charset="0"/>
              </a:rPr>
              <a:t> index, </a:t>
            </a:r>
            <a:r>
              <a:rPr lang="en-GB" sz="1050" b="0" dirty="0">
                <a:solidFill>
                  <a:srgbClr val="267F99"/>
                </a:solidFill>
                <a:effectLst/>
                <a:latin typeface="Courier New" panose="02070309020205020404" pitchFamily="49" charset="0"/>
              </a:rPr>
              <a:t>float</a:t>
            </a:r>
            <a:r>
              <a:rPr lang="en-GB" sz="1050" b="0" dirty="0">
                <a:solidFill>
                  <a:srgbClr val="000000"/>
                </a:solidFill>
                <a:effectLst/>
                <a:latin typeface="Courier New" panose="02070309020205020404" pitchFamily="49" charset="0"/>
              </a:rPr>
              <a:t>* WL1, </a:t>
            </a:r>
            <a:r>
              <a:rPr lang="en-GB" sz="1050" b="0" dirty="0">
                <a:solidFill>
                  <a:srgbClr val="267F99"/>
                </a:solidFill>
                <a:effectLst/>
                <a:latin typeface="Courier New" panose="02070309020205020404" pitchFamily="49" charset="0"/>
              </a:rPr>
              <a:t>float</a:t>
            </a:r>
            <a:r>
              <a:rPr lang="en-GB" sz="1050" b="0" dirty="0">
                <a:solidFill>
                  <a:srgbClr val="000000"/>
                </a:solidFill>
                <a:effectLst/>
                <a:latin typeface="Courier New" panose="02070309020205020404" pitchFamily="49" charset="0"/>
              </a:rPr>
              <a:t>* WL2, </a:t>
            </a:r>
            <a:r>
              <a:rPr lang="en-GB" sz="1050" b="0" dirty="0">
                <a:solidFill>
                  <a:srgbClr val="267F99"/>
                </a:solidFill>
                <a:effectLst/>
                <a:latin typeface="Courier New" panose="02070309020205020404" pitchFamily="49" charset="0"/>
              </a:rPr>
              <a:t>float</a:t>
            </a:r>
            <a:r>
              <a:rPr lang="en-GB" sz="1050" b="0" dirty="0">
                <a:solidFill>
                  <a:srgbClr val="000000"/>
                </a:solidFill>
                <a:effectLst/>
                <a:latin typeface="Courier New" panose="02070309020205020404" pitchFamily="49" charset="0"/>
              </a:rPr>
              <a:t>* OL1, </a:t>
            </a:r>
            <a:r>
              <a:rPr lang="en-GB" sz="1050" b="0" dirty="0">
                <a:solidFill>
                  <a:srgbClr val="267F99"/>
                </a:solidFill>
                <a:effectLst/>
                <a:latin typeface="Courier New" panose="02070309020205020404" pitchFamily="49" charset="0"/>
              </a:rPr>
              <a:t>float</a:t>
            </a:r>
            <a:r>
              <a:rPr lang="en-GB" sz="1050" b="0" dirty="0">
                <a:solidFill>
                  <a:srgbClr val="000000"/>
                </a:solidFill>
                <a:effectLst/>
                <a:latin typeface="Courier New" panose="02070309020205020404" pitchFamily="49" charset="0"/>
              </a:rPr>
              <a:t>* OL2){</a:t>
            </a:r>
          </a:p>
          <a:p>
            <a:r>
              <a:rPr lang="en-GB" sz="1050" b="0" dirty="0">
                <a:solidFill>
                  <a:srgbClr val="000000"/>
                </a:solidFill>
                <a:effectLst/>
                <a:latin typeface="Courier New" panose="02070309020205020404" pitchFamily="49" charset="0"/>
              </a:rPr>
              <a:t>    __shared__ </a:t>
            </a:r>
            <a:r>
              <a:rPr lang="en-GB" sz="1050" b="0" dirty="0">
                <a:solidFill>
                  <a:srgbClr val="267F99"/>
                </a:solidFill>
                <a:effectLst/>
                <a:latin typeface="Courier New" panose="02070309020205020404" pitchFamily="49" charset="0"/>
              </a:rPr>
              <a:t>float</a:t>
            </a:r>
            <a:r>
              <a:rPr lang="en-GB" sz="1050" b="0" dirty="0">
                <a:solidFill>
                  <a:srgbClr val="000000"/>
                </a:solidFill>
                <a:effectLst/>
                <a:latin typeface="Courier New" panose="02070309020205020404" pitchFamily="49" charset="0"/>
              </a:rPr>
              <a:t> </a:t>
            </a:r>
            <a:r>
              <a:rPr lang="en-GB" sz="1050" b="0" dirty="0" err="1">
                <a:solidFill>
                  <a:srgbClr val="000000"/>
                </a:solidFill>
                <a:effectLst/>
                <a:latin typeface="Courier New" panose="02070309020205020404" pitchFamily="49" charset="0"/>
              </a:rPr>
              <a:t>sInput</a:t>
            </a:r>
            <a:r>
              <a:rPr lang="en-GB" sz="1050" b="0" dirty="0">
                <a:solidFill>
                  <a:srgbClr val="000000"/>
                </a:solidFill>
                <a:effectLst/>
                <a:latin typeface="Courier New" panose="02070309020205020404" pitchFamily="49" charset="0"/>
              </a:rPr>
              <a:t>[d_L1+</a:t>
            </a:r>
            <a:r>
              <a:rPr lang="en-GB" sz="1050" b="0" dirty="0">
                <a:solidFill>
                  <a:srgbClr val="09885A"/>
                </a:solidFill>
                <a:effectLst/>
                <a:latin typeface="Courier New" panose="02070309020205020404" pitchFamily="49" charset="0"/>
              </a:rPr>
              <a:t>24</a:t>
            </a:r>
            <a:r>
              <a:rPr lang="en-GB" sz="1050" b="0" dirty="0">
                <a:solidFill>
                  <a:srgbClr val="000000"/>
                </a:solidFill>
                <a:effectLst/>
                <a:latin typeface="Courier New" panose="02070309020205020404" pitchFamily="49" charset="0"/>
              </a:rPr>
              <a:t>];</a:t>
            </a:r>
          </a:p>
          <a:p>
            <a:r>
              <a:rPr lang="en-GB" sz="1050" b="0" dirty="0">
                <a:solidFill>
                  <a:srgbClr val="000000"/>
                </a:solidFill>
                <a:effectLst/>
                <a:latin typeface="Courier New" panose="02070309020205020404" pitchFamily="49" charset="0"/>
              </a:rPr>
              <a:t>    unsigned </a:t>
            </a:r>
            <a:r>
              <a:rPr lang="en-GB" sz="1050" b="0" dirty="0">
                <a:solidFill>
                  <a:srgbClr val="267F99"/>
                </a:solidFill>
                <a:effectLst/>
                <a:latin typeface="Courier New" panose="02070309020205020404" pitchFamily="49" charset="0"/>
              </a:rPr>
              <a:t>int</a:t>
            </a:r>
            <a:r>
              <a:rPr lang="en-GB" sz="1050" b="0" dirty="0">
                <a:solidFill>
                  <a:srgbClr val="000000"/>
                </a:solidFill>
                <a:effectLst/>
                <a:latin typeface="Courier New" panose="02070309020205020404" pitchFamily="49" charset="0"/>
              </a:rPr>
              <a:t> </a:t>
            </a:r>
            <a:r>
              <a:rPr lang="en-GB" sz="1050" b="0" dirty="0" err="1">
                <a:solidFill>
                  <a:srgbClr val="000000"/>
                </a:solidFill>
                <a:effectLst/>
                <a:latin typeface="Courier New" panose="02070309020205020404" pitchFamily="49" charset="0"/>
              </a:rPr>
              <a:t>block_index</a:t>
            </a:r>
            <a:r>
              <a:rPr lang="en-GB" sz="1050" b="0" dirty="0">
                <a:solidFill>
                  <a:srgbClr val="000000"/>
                </a:solidFill>
                <a:effectLst/>
                <a:latin typeface="Courier New" panose="02070309020205020404" pitchFamily="49" charset="0"/>
              </a:rPr>
              <a:t> = </a:t>
            </a:r>
            <a:r>
              <a:rPr lang="en-GB" sz="1050" b="0" dirty="0" err="1">
                <a:solidFill>
                  <a:srgbClr val="000000"/>
                </a:solidFill>
                <a:effectLst/>
                <a:latin typeface="Courier New" panose="02070309020205020404" pitchFamily="49" charset="0"/>
              </a:rPr>
              <a:t>blockIdx.x</a:t>
            </a:r>
            <a:r>
              <a:rPr lang="en-GB" sz="1050" b="0" dirty="0">
                <a:solidFill>
                  <a:srgbClr val="000000"/>
                </a:solidFill>
                <a:effectLst/>
                <a:latin typeface="Courier New" panose="02070309020205020404" pitchFamily="49" charset="0"/>
              </a:rPr>
              <a:t>;</a:t>
            </a:r>
          </a:p>
          <a:p>
            <a:r>
              <a:rPr lang="en-GB" sz="1050" b="0" dirty="0">
                <a:solidFill>
                  <a:srgbClr val="000000"/>
                </a:solidFill>
                <a:effectLst/>
                <a:latin typeface="Courier New" panose="02070309020205020404" pitchFamily="49" charset="0"/>
              </a:rPr>
              <a:t>    unsigned </a:t>
            </a:r>
            <a:r>
              <a:rPr lang="en-GB" sz="1050" b="0" dirty="0">
                <a:solidFill>
                  <a:srgbClr val="267F99"/>
                </a:solidFill>
                <a:effectLst/>
                <a:latin typeface="Courier New" panose="02070309020205020404" pitchFamily="49" charset="0"/>
              </a:rPr>
              <a:t>int</a:t>
            </a:r>
            <a:r>
              <a:rPr lang="en-GB" sz="1050" b="0" dirty="0">
                <a:solidFill>
                  <a:srgbClr val="000000"/>
                </a:solidFill>
                <a:effectLst/>
                <a:latin typeface="Courier New" panose="02070309020205020404" pitchFamily="49" charset="0"/>
              </a:rPr>
              <a:t> </a:t>
            </a:r>
            <a:r>
              <a:rPr lang="en-GB" sz="1050" b="0" dirty="0" err="1">
                <a:solidFill>
                  <a:srgbClr val="000000"/>
                </a:solidFill>
                <a:effectLst/>
                <a:latin typeface="Courier New" panose="02070309020205020404" pitchFamily="49" charset="0"/>
              </a:rPr>
              <a:t>thr_index</a:t>
            </a:r>
            <a:r>
              <a:rPr lang="en-GB" sz="1050" b="0" dirty="0">
                <a:solidFill>
                  <a:srgbClr val="000000"/>
                </a:solidFill>
                <a:effectLst/>
                <a:latin typeface="Courier New" panose="02070309020205020404" pitchFamily="49" charset="0"/>
              </a:rPr>
              <a:t> = </a:t>
            </a:r>
            <a:r>
              <a:rPr lang="en-GB" sz="1050" b="0" dirty="0" err="1">
                <a:solidFill>
                  <a:srgbClr val="000000"/>
                </a:solidFill>
                <a:effectLst/>
                <a:latin typeface="Courier New" panose="02070309020205020404" pitchFamily="49" charset="0"/>
              </a:rPr>
              <a:t>threadIdx.x</a:t>
            </a:r>
            <a:r>
              <a:rPr lang="en-GB" sz="1050" b="0" dirty="0">
                <a:solidFill>
                  <a:srgbClr val="000000"/>
                </a:solidFill>
                <a:effectLst/>
                <a:latin typeface="Courier New" panose="02070309020205020404" pitchFamily="49" charset="0"/>
              </a:rPr>
              <a:t>;</a:t>
            </a:r>
          </a:p>
          <a:p>
            <a:r>
              <a:rPr lang="en-GB" sz="1050" b="0" dirty="0">
                <a:solidFill>
                  <a:srgbClr val="000000"/>
                </a:solidFill>
                <a:effectLst/>
                <a:latin typeface="Courier New" panose="02070309020205020404" pitchFamily="49" charset="0"/>
              </a:rPr>
              <a:t>    </a:t>
            </a:r>
          </a:p>
          <a:p>
            <a:r>
              <a:rPr lang="en-GB" sz="1050" b="0" dirty="0">
                <a:solidFill>
                  <a:srgbClr val="000000"/>
                </a:solidFill>
                <a:effectLst/>
                <a:latin typeface="Courier New" panose="02070309020205020404" pitchFamily="49" charset="0"/>
              </a:rPr>
              <a:t>    </a:t>
            </a:r>
            <a:r>
              <a:rPr lang="en-GB" sz="1050" b="0" dirty="0">
                <a:solidFill>
                  <a:srgbClr val="AF00DB"/>
                </a:solidFill>
                <a:effectLst/>
                <a:latin typeface="Courier New" panose="02070309020205020404" pitchFamily="49" charset="0"/>
              </a:rPr>
              <a:t>if</a:t>
            </a:r>
            <a:r>
              <a:rPr lang="en-GB" sz="1050" b="0" dirty="0">
                <a:solidFill>
                  <a:srgbClr val="000000"/>
                </a:solidFill>
                <a:effectLst/>
                <a:latin typeface="Courier New" panose="02070309020205020404" pitchFamily="49" charset="0"/>
              </a:rPr>
              <a:t>(</a:t>
            </a:r>
            <a:r>
              <a:rPr lang="en-GB" sz="1050" b="0" dirty="0" err="1">
                <a:solidFill>
                  <a:srgbClr val="000000"/>
                </a:solidFill>
                <a:effectLst/>
                <a:latin typeface="Courier New" panose="02070309020205020404" pitchFamily="49" charset="0"/>
              </a:rPr>
              <a:t>block_index</a:t>
            </a:r>
            <a:r>
              <a:rPr lang="en-GB" sz="1050" b="0" dirty="0">
                <a:solidFill>
                  <a:srgbClr val="000000"/>
                </a:solidFill>
                <a:effectLst/>
                <a:latin typeface="Courier New" panose="02070309020205020404" pitchFamily="49" charset="0"/>
              </a:rPr>
              <a:t>&lt;d_L2 &amp;&amp; </a:t>
            </a:r>
            <a:r>
              <a:rPr lang="en-GB" sz="1050" b="0" dirty="0" err="1">
                <a:solidFill>
                  <a:srgbClr val="000000"/>
                </a:solidFill>
                <a:effectLst/>
                <a:latin typeface="Courier New" panose="02070309020205020404" pitchFamily="49" charset="0"/>
              </a:rPr>
              <a:t>thr_index</a:t>
            </a:r>
            <a:r>
              <a:rPr lang="en-GB" sz="1050" b="0" dirty="0">
                <a:solidFill>
                  <a:srgbClr val="000000"/>
                </a:solidFill>
                <a:effectLst/>
                <a:latin typeface="Courier New" panose="02070309020205020404" pitchFamily="49" charset="0"/>
              </a:rPr>
              <a:t>&lt;d_L1)</a:t>
            </a:r>
          </a:p>
          <a:p>
            <a:r>
              <a:rPr lang="en-GB" sz="1050" b="0" dirty="0">
                <a:solidFill>
                  <a:srgbClr val="000000"/>
                </a:solidFill>
                <a:effectLst/>
                <a:latin typeface="Courier New" panose="02070309020205020404" pitchFamily="49" charset="0"/>
              </a:rPr>
              <a:t>        </a:t>
            </a:r>
            <a:r>
              <a:rPr lang="en-GB" sz="1050" b="0" dirty="0" err="1">
                <a:solidFill>
                  <a:srgbClr val="000000"/>
                </a:solidFill>
                <a:effectLst/>
                <a:latin typeface="Courier New" panose="02070309020205020404" pitchFamily="49" charset="0"/>
              </a:rPr>
              <a:t>sInput</a:t>
            </a:r>
            <a:r>
              <a:rPr lang="en-GB" sz="1050" b="0" dirty="0">
                <a:solidFill>
                  <a:srgbClr val="000000"/>
                </a:solidFill>
                <a:effectLst/>
                <a:latin typeface="Courier New" panose="02070309020205020404" pitchFamily="49" charset="0"/>
              </a:rPr>
              <a:t>[</a:t>
            </a:r>
            <a:r>
              <a:rPr lang="en-GB" sz="1050" b="0" dirty="0" err="1">
                <a:solidFill>
                  <a:srgbClr val="000000"/>
                </a:solidFill>
                <a:effectLst/>
                <a:latin typeface="Courier New" panose="02070309020205020404" pitchFamily="49" charset="0"/>
              </a:rPr>
              <a:t>thr_index</a:t>
            </a:r>
            <a:r>
              <a:rPr lang="en-GB" sz="1050" b="0" dirty="0">
                <a:solidFill>
                  <a:srgbClr val="000000"/>
                </a:solidFill>
                <a:effectLst/>
                <a:latin typeface="Courier New" panose="02070309020205020404" pitchFamily="49" charset="0"/>
              </a:rPr>
              <a:t>] = WL2[</a:t>
            </a:r>
            <a:r>
              <a:rPr lang="en-GB" sz="1050" b="0" dirty="0" err="1">
                <a:solidFill>
                  <a:srgbClr val="000000"/>
                </a:solidFill>
                <a:effectLst/>
                <a:latin typeface="Courier New" panose="02070309020205020404" pitchFamily="49" charset="0"/>
              </a:rPr>
              <a:t>block_index</a:t>
            </a:r>
            <a:r>
              <a:rPr lang="en-GB" sz="1050" b="0" dirty="0">
                <a:solidFill>
                  <a:srgbClr val="000000"/>
                </a:solidFill>
                <a:effectLst/>
                <a:latin typeface="Courier New" panose="02070309020205020404" pitchFamily="49" charset="0"/>
              </a:rPr>
              <a:t> * d_L1 + </a:t>
            </a:r>
            <a:r>
              <a:rPr lang="en-GB" sz="1050" b="0" dirty="0" err="1">
                <a:solidFill>
                  <a:srgbClr val="000000"/>
                </a:solidFill>
                <a:effectLst/>
                <a:latin typeface="Courier New" panose="02070309020205020404" pitchFamily="49" charset="0"/>
              </a:rPr>
              <a:t>thr_index</a:t>
            </a:r>
            <a:r>
              <a:rPr lang="en-GB" sz="1050" b="0" dirty="0">
                <a:solidFill>
                  <a:srgbClr val="000000"/>
                </a:solidFill>
                <a:effectLst/>
                <a:latin typeface="Courier New" panose="02070309020205020404" pitchFamily="49" charset="0"/>
              </a:rPr>
              <a:t>] * OL1[</a:t>
            </a:r>
            <a:r>
              <a:rPr lang="en-GB" sz="1050" b="0" dirty="0" err="1">
                <a:solidFill>
                  <a:srgbClr val="000000"/>
                </a:solidFill>
                <a:effectLst/>
                <a:latin typeface="Courier New" panose="02070309020205020404" pitchFamily="49" charset="0"/>
              </a:rPr>
              <a:t>thr_index</a:t>
            </a:r>
            <a:r>
              <a:rPr lang="en-GB" sz="1050" b="0" dirty="0">
                <a:solidFill>
                  <a:srgbClr val="000000"/>
                </a:solidFill>
                <a:effectLst/>
                <a:latin typeface="Courier New" panose="02070309020205020404" pitchFamily="49" charset="0"/>
              </a:rPr>
              <a:t>];</a:t>
            </a:r>
          </a:p>
          <a:p>
            <a:r>
              <a:rPr lang="en-GB" sz="1050" b="0" dirty="0">
                <a:solidFill>
                  <a:srgbClr val="000000"/>
                </a:solidFill>
                <a:effectLst/>
                <a:latin typeface="Courier New" panose="02070309020205020404" pitchFamily="49" charset="0"/>
              </a:rPr>
              <a:t>    </a:t>
            </a:r>
            <a:r>
              <a:rPr lang="en-GB" sz="1050" b="0" dirty="0">
                <a:solidFill>
                  <a:srgbClr val="AF00DB"/>
                </a:solidFill>
                <a:effectLst/>
                <a:latin typeface="Courier New" panose="02070309020205020404" pitchFamily="49" charset="0"/>
              </a:rPr>
              <a:t>else</a:t>
            </a:r>
            <a:r>
              <a:rPr lang="en-GB" sz="1050" b="0" dirty="0">
                <a:solidFill>
                  <a:srgbClr val="000000"/>
                </a:solidFill>
                <a:effectLst/>
                <a:latin typeface="Courier New" panose="02070309020205020404" pitchFamily="49" charset="0"/>
              </a:rPr>
              <a:t> </a:t>
            </a:r>
            <a:r>
              <a:rPr lang="en-GB" sz="1050" b="0" dirty="0">
                <a:solidFill>
                  <a:srgbClr val="AF00DB"/>
                </a:solidFill>
                <a:effectLst/>
                <a:latin typeface="Courier New" panose="02070309020205020404" pitchFamily="49" charset="0"/>
              </a:rPr>
              <a:t>if</a:t>
            </a:r>
            <a:r>
              <a:rPr lang="en-GB" sz="1050" b="0" dirty="0">
                <a:solidFill>
                  <a:srgbClr val="000000"/>
                </a:solidFill>
                <a:effectLst/>
                <a:latin typeface="Courier New" panose="02070309020205020404" pitchFamily="49" charset="0"/>
              </a:rPr>
              <a:t> (</a:t>
            </a:r>
            <a:r>
              <a:rPr lang="en-GB" sz="1050" b="0" dirty="0" err="1">
                <a:solidFill>
                  <a:srgbClr val="000000"/>
                </a:solidFill>
                <a:effectLst/>
                <a:latin typeface="Courier New" panose="02070309020205020404" pitchFamily="49" charset="0"/>
              </a:rPr>
              <a:t>block_index</a:t>
            </a:r>
            <a:r>
              <a:rPr lang="en-GB" sz="1050" b="0" dirty="0">
                <a:solidFill>
                  <a:srgbClr val="000000"/>
                </a:solidFill>
                <a:effectLst/>
                <a:latin typeface="Courier New" panose="02070309020205020404" pitchFamily="49" charset="0"/>
              </a:rPr>
              <a:t>&lt;d_L2 &amp;&amp; </a:t>
            </a:r>
            <a:r>
              <a:rPr lang="en-GB" sz="1050" b="0" dirty="0" err="1">
                <a:solidFill>
                  <a:srgbClr val="000000"/>
                </a:solidFill>
                <a:effectLst/>
                <a:latin typeface="Courier New" panose="02070309020205020404" pitchFamily="49" charset="0"/>
              </a:rPr>
              <a:t>thr_index</a:t>
            </a:r>
            <a:r>
              <a:rPr lang="en-GB" sz="1050" b="0" dirty="0">
                <a:solidFill>
                  <a:srgbClr val="000000"/>
                </a:solidFill>
                <a:effectLst/>
                <a:latin typeface="Courier New" panose="02070309020205020404" pitchFamily="49" charset="0"/>
              </a:rPr>
              <a:t>&gt;=d_L1 &amp;&amp; </a:t>
            </a:r>
            <a:r>
              <a:rPr lang="en-GB" sz="1050" b="0" dirty="0" err="1">
                <a:solidFill>
                  <a:srgbClr val="000000"/>
                </a:solidFill>
                <a:effectLst/>
                <a:latin typeface="Courier New" panose="02070309020205020404" pitchFamily="49" charset="0"/>
              </a:rPr>
              <a:t>thr_index</a:t>
            </a:r>
            <a:r>
              <a:rPr lang="en-GB" sz="1050" b="0" dirty="0">
                <a:solidFill>
                  <a:srgbClr val="000000"/>
                </a:solidFill>
                <a:effectLst/>
                <a:latin typeface="Courier New" panose="02070309020205020404" pitchFamily="49" charset="0"/>
              </a:rPr>
              <a:t> &lt; d_L1+</a:t>
            </a:r>
            <a:r>
              <a:rPr lang="en-GB" sz="1050" b="0" dirty="0">
                <a:solidFill>
                  <a:srgbClr val="09885A"/>
                </a:solidFill>
                <a:effectLst/>
                <a:latin typeface="Courier New" panose="02070309020205020404" pitchFamily="49" charset="0"/>
              </a:rPr>
              <a:t>24</a:t>
            </a:r>
            <a:r>
              <a:rPr lang="en-GB" sz="1050" b="0" dirty="0">
                <a:solidFill>
                  <a:srgbClr val="000000"/>
                </a:solidFill>
                <a:effectLst/>
                <a:latin typeface="Courier New" panose="02070309020205020404" pitchFamily="49" charset="0"/>
              </a:rPr>
              <a:t>)</a:t>
            </a:r>
          </a:p>
          <a:p>
            <a:r>
              <a:rPr lang="en-GB" sz="1050" b="0" dirty="0">
                <a:solidFill>
                  <a:srgbClr val="000000"/>
                </a:solidFill>
                <a:effectLst/>
                <a:latin typeface="Courier New" panose="02070309020205020404" pitchFamily="49" charset="0"/>
              </a:rPr>
              <a:t>        </a:t>
            </a:r>
            <a:r>
              <a:rPr lang="en-GB" sz="1050" b="0" dirty="0" err="1">
                <a:solidFill>
                  <a:srgbClr val="000000"/>
                </a:solidFill>
                <a:effectLst/>
                <a:latin typeface="Courier New" panose="02070309020205020404" pitchFamily="49" charset="0"/>
              </a:rPr>
              <a:t>sInput</a:t>
            </a:r>
            <a:r>
              <a:rPr lang="en-GB" sz="1050" b="0" dirty="0">
                <a:solidFill>
                  <a:srgbClr val="000000"/>
                </a:solidFill>
                <a:effectLst/>
                <a:latin typeface="Courier New" panose="02070309020205020404" pitchFamily="49" charset="0"/>
              </a:rPr>
              <a:t>[</a:t>
            </a:r>
            <a:r>
              <a:rPr lang="en-GB" sz="1050" b="0" dirty="0" err="1">
                <a:solidFill>
                  <a:srgbClr val="000000"/>
                </a:solidFill>
                <a:effectLst/>
                <a:latin typeface="Courier New" panose="02070309020205020404" pitchFamily="49" charset="0"/>
              </a:rPr>
              <a:t>thr_index</a:t>
            </a:r>
            <a:r>
              <a:rPr lang="en-GB" sz="1050" b="0" dirty="0">
                <a:solidFill>
                  <a:srgbClr val="000000"/>
                </a:solidFill>
                <a:effectLst/>
                <a:latin typeface="Courier New" panose="02070309020205020404" pitchFamily="49" charset="0"/>
              </a:rPr>
              <a:t>] = </a:t>
            </a:r>
            <a:r>
              <a:rPr lang="en-GB" sz="1050" b="0" dirty="0">
                <a:solidFill>
                  <a:srgbClr val="09885A"/>
                </a:solidFill>
                <a:effectLst/>
                <a:latin typeface="Courier New" panose="02070309020205020404" pitchFamily="49" charset="0"/>
              </a:rPr>
              <a:t>0</a:t>
            </a:r>
            <a:r>
              <a:rPr lang="en-GB" sz="1050" b="0" dirty="0">
                <a:solidFill>
                  <a:srgbClr val="000000"/>
                </a:solidFill>
                <a:effectLst/>
                <a:latin typeface="Courier New" panose="02070309020205020404" pitchFamily="49" charset="0"/>
              </a:rPr>
              <a:t>;</a:t>
            </a:r>
          </a:p>
          <a:p>
            <a:r>
              <a:rPr lang="en-GB" sz="1050" b="0" dirty="0">
                <a:solidFill>
                  <a:srgbClr val="000000"/>
                </a:solidFill>
                <a:effectLst/>
                <a:latin typeface="Courier New" panose="02070309020205020404" pitchFamily="49" charset="0"/>
              </a:rPr>
              <a:t>        </a:t>
            </a:r>
          </a:p>
          <a:p>
            <a:r>
              <a:rPr lang="en-GB" sz="1050" b="0" dirty="0">
                <a:solidFill>
                  <a:srgbClr val="000000"/>
                </a:solidFill>
                <a:effectLst/>
                <a:latin typeface="Courier New" panose="02070309020205020404" pitchFamily="49" charset="0"/>
              </a:rPr>
              <a:t>    __</a:t>
            </a:r>
            <a:r>
              <a:rPr lang="en-GB" sz="1050" b="0" dirty="0" err="1">
                <a:solidFill>
                  <a:srgbClr val="000000"/>
                </a:solidFill>
                <a:effectLst/>
                <a:latin typeface="Courier New" panose="02070309020205020404" pitchFamily="49" charset="0"/>
              </a:rPr>
              <a:t>syncthreads</a:t>
            </a:r>
            <a:r>
              <a:rPr lang="en-GB" sz="1050" b="0" dirty="0">
                <a:solidFill>
                  <a:srgbClr val="000000"/>
                </a:solidFill>
                <a:effectLst/>
                <a:latin typeface="Courier New" panose="02070309020205020404" pitchFamily="49" charset="0"/>
              </a:rPr>
              <a:t>();</a:t>
            </a:r>
          </a:p>
          <a:p>
            <a:br>
              <a:rPr lang="en-GB" sz="1050" b="0" dirty="0">
                <a:solidFill>
                  <a:srgbClr val="000000"/>
                </a:solidFill>
                <a:effectLst/>
                <a:latin typeface="Courier New" panose="02070309020205020404" pitchFamily="49" charset="0"/>
              </a:rPr>
            </a:br>
            <a:r>
              <a:rPr lang="en-GB" sz="1050" b="0" dirty="0">
                <a:solidFill>
                  <a:srgbClr val="000000"/>
                </a:solidFill>
                <a:effectLst/>
                <a:latin typeface="Courier New" panose="02070309020205020404" pitchFamily="49" charset="0"/>
              </a:rPr>
              <a:t>    </a:t>
            </a:r>
            <a:r>
              <a:rPr lang="en-GB" sz="1050" b="0" dirty="0">
                <a:solidFill>
                  <a:srgbClr val="AF00DB"/>
                </a:solidFill>
                <a:effectLst/>
                <a:latin typeface="Courier New" panose="02070309020205020404" pitchFamily="49" charset="0"/>
              </a:rPr>
              <a:t>if</a:t>
            </a:r>
            <a:r>
              <a:rPr lang="en-GB" sz="1050" b="0" dirty="0">
                <a:solidFill>
                  <a:srgbClr val="000000"/>
                </a:solidFill>
                <a:effectLst/>
                <a:latin typeface="Courier New" panose="02070309020205020404" pitchFamily="49" charset="0"/>
              </a:rPr>
              <a:t>(</a:t>
            </a:r>
            <a:r>
              <a:rPr lang="en-GB" sz="1050" b="0" dirty="0" err="1">
                <a:solidFill>
                  <a:srgbClr val="000000"/>
                </a:solidFill>
                <a:effectLst/>
                <a:latin typeface="Courier New" panose="02070309020205020404" pitchFamily="49" charset="0"/>
              </a:rPr>
              <a:t>block_index</a:t>
            </a:r>
            <a:r>
              <a:rPr lang="en-GB" sz="1050" b="0" dirty="0">
                <a:solidFill>
                  <a:srgbClr val="000000"/>
                </a:solidFill>
                <a:effectLst/>
                <a:latin typeface="Courier New" panose="02070309020205020404" pitchFamily="49" charset="0"/>
              </a:rPr>
              <a:t>&lt;d_L2) {</a:t>
            </a:r>
          </a:p>
          <a:p>
            <a:br>
              <a:rPr lang="en-GB" sz="1050" b="0" dirty="0">
                <a:solidFill>
                  <a:srgbClr val="000000"/>
                </a:solidFill>
                <a:effectLst/>
                <a:latin typeface="Courier New" panose="02070309020205020404" pitchFamily="49" charset="0"/>
              </a:rPr>
            </a:br>
            <a:r>
              <a:rPr lang="en-GB" sz="1050" b="0" dirty="0">
                <a:solidFill>
                  <a:srgbClr val="000000"/>
                </a:solidFill>
                <a:effectLst/>
                <a:latin typeface="Courier New" panose="02070309020205020404" pitchFamily="49" charset="0"/>
              </a:rPr>
              <a:t>        </a:t>
            </a:r>
            <a:r>
              <a:rPr lang="en-GB" sz="1050" b="0" dirty="0">
                <a:solidFill>
                  <a:srgbClr val="AF00DB"/>
                </a:solidFill>
                <a:effectLst/>
                <a:latin typeface="Courier New" panose="02070309020205020404" pitchFamily="49" charset="0"/>
              </a:rPr>
              <a:t>if</a:t>
            </a:r>
            <a:r>
              <a:rPr lang="en-GB" sz="1050" b="0" dirty="0">
                <a:solidFill>
                  <a:srgbClr val="000000"/>
                </a:solidFill>
                <a:effectLst/>
                <a:latin typeface="Courier New" panose="02070309020205020404" pitchFamily="49" charset="0"/>
              </a:rPr>
              <a:t> (</a:t>
            </a:r>
            <a:r>
              <a:rPr lang="en-GB" sz="1050" b="0" dirty="0" err="1">
                <a:solidFill>
                  <a:srgbClr val="000000"/>
                </a:solidFill>
                <a:effectLst/>
                <a:latin typeface="Courier New" panose="02070309020205020404" pitchFamily="49" charset="0"/>
              </a:rPr>
              <a:t>thr_index</a:t>
            </a:r>
            <a:r>
              <a:rPr lang="en-GB" sz="1050" b="0" dirty="0">
                <a:solidFill>
                  <a:srgbClr val="000000"/>
                </a:solidFill>
                <a:effectLst/>
                <a:latin typeface="Courier New" panose="02070309020205020404" pitchFamily="49" charset="0"/>
              </a:rPr>
              <a:t> &lt; </a:t>
            </a:r>
            <a:r>
              <a:rPr lang="en-GB" sz="1050" b="0" dirty="0">
                <a:solidFill>
                  <a:srgbClr val="09885A"/>
                </a:solidFill>
                <a:effectLst/>
                <a:latin typeface="Courier New" panose="02070309020205020404" pitchFamily="49" charset="0"/>
              </a:rPr>
              <a:t>512</a:t>
            </a:r>
            <a:r>
              <a:rPr lang="en-GB" sz="1050" b="0" dirty="0">
                <a:solidFill>
                  <a:srgbClr val="000000"/>
                </a:solidFill>
                <a:effectLst/>
                <a:latin typeface="Courier New" panose="02070309020205020404" pitchFamily="49" charset="0"/>
              </a:rPr>
              <a:t>) </a:t>
            </a:r>
            <a:r>
              <a:rPr lang="en-GB" sz="1050" b="0" dirty="0" err="1">
                <a:solidFill>
                  <a:srgbClr val="000000"/>
                </a:solidFill>
                <a:effectLst/>
                <a:latin typeface="Courier New" panose="02070309020205020404" pitchFamily="49" charset="0"/>
              </a:rPr>
              <a:t>sInput</a:t>
            </a:r>
            <a:r>
              <a:rPr lang="en-GB" sz="1050" b="0" dirty="0">
                <a:solidFill>
                  <a:srgbClr val="000000"/>
                </a:solidFill>
                <a:effectLst/>
                <a:latin typeface="Courier New" panose="02070309020205020404" pitchFamily="49" charset="0"/>
              </a:rPr>
              <a:t>[</a:t>
            </a:r>
            <a:r>
              <a:rPr lang="en-GB" sz="1050" b="0" dirty="0" err="1">
                <a:solidFill>
                  <a:srgbClr val="000000"/>
                </a:solidFill>
                <a:effectLst/>
                <a:latin typeface="Courier New" panose="02070309020205020404" pitchFamily="49" charset="0"/>
              </a:rPr>
              <a:t>thr_index</a:t>
            </a:r>
            <a:r>
              <a:rPr lang="en-GB" sz="1050" b="0" dirty="0">
                <a:solidFill>
                  <a:srgbClr val="000000"/>
                </a:solidFill>
                <a:effectLst/>
                <a:latin typeface="Courier New" panose="02070309020205020404" pitchFamily="49" charset="0"/>
              </a:rPr>
              <a:t>]+= </a:t>
            </a:r>
            <a:r>
              <a:rPr lang="en-GB" sz="1050" b="0" dirty="0" err="1">
                <a:solidFill>
                  <a:srgbClr val="000000"/>
                </a:solidFill>
                <a:effectLst/>
                <a:latin typeface="Courier New" panose="02070309020205020404" pitchFamily="49" charset="0"/>
              </a:rPr>
              <a:t>sInput</a:t>
            </a:r>
            <a:r>
              <a:rPr lang="en-GB" sz="1050" b="0" dirty="0">
                <a:solidFill>
                  <a:srgbClr val="000000"/>
                </a:solidFill>
                <a:effectLst/>
                <a:latin typeface="Courier New" panose="02070309020205020404" pitchFamily="49" charset="0"/>
              </a:rPr>
              <a:t>[thr_index+</a:t>
            </a:r>
            <a:r>
              <a:rPr lang="en-GB" sz="1050" b="0" dirty="0">
                <a:solidFill>
                  <a:srgbClr val="09885A"/>
                </a:solidFill>
                <a:effectLst/>
                <a:latin typeface="Courier New" panose="02070309020205020404" pitchFamily="49" charset="0"/>
              </a:rPr>
              <a:t>512</a:t>
            </a:r>
            <a:r>
              <a:rPr lang="en-GB" sz="1050" b="0" dirty="0">
                <a:solidFill>
                  <a:srgbClr val="000000"/>
                </a:solidFill>
                <a:effectLst/>
                <a:latin typeface="Courier New" panose="02070309020205020404" pitchFamily="49" charset="0"/>
              </a:rPr>
              <a:t>]; </a:t>
            </a:r>
          </a:p>
          <a:p>
            <a:r>
              <a:rPr lang="en-GB" sz="1050" b="0" dirty="0">
                <a:solidFill>
                  <a:srgbClr val="000000"/>
                </a:solidFill>
                <a:effectLst/>
                <a:latin typeface="Courier New" panose="02070309020205020404" pitchFamily="49" charset="0"/>
              </a:rPr>
              <a:t>        __</a:t>
            </a:r>
            <a:r>
              <a:rPr lang="en-GB" sz="1050" b="0" dirty="0" err="1">
                <a:solidFill>
                  <a:srgbClr val="000000"/>
                </a:solidFill>
                <a:effectLst/>
                <a:latin typeface="Courier New" panose="02070309020205020404" pitchFamily="49" charset="0"/>
              </a:rPr>
              <a:t>syncthreads</a:t>
            </a:r>
            <a:r>
              <a:rPr lang="en-GB" sz="1050" b="0" dirty="0">
                <a:solidFill>
                  <a:srgbClr val="000000"/>
                </a:solidFill>
                <a:effectLst/>
                <a:latin typeface="Courier New" panose="02070309020205020404" pitchFamily="49" charset="0"/>
              </a:rPr>
              <a:t>(); </a:t>
            </a:r>
          </a:p>
          <a:p>
            <a:r>
              <a:rPr lang="en-GB" sz="1050" b="0" dirty="0">
                <a:solidFill>
                  <a:srgbClr val="000000"/>
                </a:solidFill>
                <a:effectLst/>
                <a:latin typeface="Courier New" panose="02070309020205020404" pitchFamily="49" charset="0"/>
              </a:rPr>
              <a:t>        </a:t>
            </a:r>
            <a:r>
              <a:rPr lang="en-GB" sz="1050" b="0" dirty="0">
                <a:solidFill>
                  <a:srgbClr val="AF00DB"/>
                </a:solidFill>
                <a:effectLst/>
                <a:latin typeface="Courier New" panose="02070309020205020404" pitchFamily="49" charset="0"/>
              </a:rPr>
              <a:t>if</a:t>
            </a:r>
            <a:r>
              <a:rPr lang="en-GB" sz="1050" b="0" dirty="0">
                <a:solidFill>
                  <a:srgbClr val="000000"/>
                </a:solidFill>
                <a:effectLst/>
                <a:latin typeface="Courier New" panose="02070309020205020404" pitchFamily="49" charset="0"/>
              </a:rPr>
              <a:t> (</a:t>
            </a:r>
            <a:r>
              <a:rPr lang="en-GB" sz="1050" b="0" dirty="0" err="1">
                <a:solidFill>
                  <a:srgbClr val="000000"/>
                </a:solidFill>
                <a:effectLst/>
                <a:latin typeface="Courier New" panose="02070309020205020404" pitchFamily="49" charset="0"/>
              </a:rPr>
              <a:t>thr_index</a:t>
            </a:r>
            <a:r>
              <a:rPr lang="en-GB" sz="1050" b="0" dirty="0">
                <a:solidFill>
                  <a:srgbClr val="000000"/>
                </a:solidFill>
                <a:effectLst/>
                <a:latin typeface="Courier New" panose="02070309020205020404" pitchFamily="49" charset="0"/>
              </a:rPr>
              <a:t> &lt; </a:t>
            </a:r>
            <a:r>
              <a:rPr lang="en-GB" sz="1050" b="0" dirty="0">
                <a:solidFill>
                  <a:srgbClr val="09885A"/>
                </a:solidFill>
                <a:effectLst/>
                <a:latin typeface="Courier New" panose="02070309020205020404" pitchFamily="49" charset="0"/>
              </a:rPr>
              <a:t>256</a:t>
            </a:r>
            <a:r>
              <a:rPr lang="en-GB" sz="1050" b="0" dirty="0">
                <a:solidFill>
                  <a:srgbClr val="000000"/>
                </a:solidFill>
                <a:effectLst/>
                <a:latin typeface="Courier New" panose="02070309020205020404" pitchFamily="49" charset="0"/>
              </a:rPr>
              <a:t>) </a:t>
            </a:r>
            <a:r>
              <a:rPr lang="en-GB" sz="1050" b="0" dirty="0" err="1">
                <a:solidFill>
                  <a:srgbClr val="000000"/>
                </a:solidFill>
                <a:effectLst/>
                <a:latin typeface="Courier New" panose="02070309020205020404" pitchFamily="49" charset="0"/>
              </a:rPr>
              <a:t>sInput</a:t>
            </a:r>
            <a:r>
              <a:rPr lang="en-GB" sz="1050" b="0" dirty="0">
                <a:solidFill>
                  <a:srgbClr val="000000"/>
                </a:solidFill>
                <a:effectLst/>
                <a:latin typeface="Courier New" panose="02070309020205020404" pitchFamily="49" charset="0"/>
              </a:rPr>
              <a:t>[</a:t>
            </a:r>
            <a:r>
              <a:rPr lang="en-GB" sz="1050" b="0" dirty="0" err="1">
                <a:solidFill>
                  <a:srgbClr val="000000"/>
                </a:solidFill>
                <a:effectLst/>
                <a:latin typeface="Courier New" panose="02070309020205020404" pitchFamily="49" charset="0"/>
              </a:rPr>
              <a:t>thr_index</a:t>
            </a:r>
            <a:r>
              <a:rPr lang="en-GB" sz="1050" b="0" dirty="0">
                <a:solidFill>
                  <a:srgbClr val="000000"/>
                </a:solidFill>
                <a:effectLst/>
                <a:latin typeface="Courier New" panose="02070309020205020404" pitchFamily="49" charset="0"/>
              </a:rPr>
              <a:t>]+= </a:t>
            </a:r>
            <a:r>
              <a:rPr lang="en-GB" sz="1050" b="0" dirty="0" err="1">
                <a:solidFill>
                  <a:srgbClr val="000000"/>
                </a:solidFill>
                <a:effectLst/>
                <a:latin typeface="Courier New" panose="02070309020205020404" pitchFamily="49" charset="0"/>
              </a:rPr>
              <a:t>sInput</a:t>
            </a:r>
            <a:r>
              <a:rPr lang="en-GB" sz="1050" b="0" dirty="0">
                <a:solidFill>
                  <a:srgbClr val="000000"/>
                </a:solidFill>
                <a:effectLst/>
                <a:latin typeface="Courier New" panose="02070309020205020404" pitchFamily="49" charset="0"/>
              </a:rPr>
              <a:t>[thr_index+</a:t>
            </a:r>
            <a:r>
              <a:rPr lang="en-GB" sz="1050" b="0" dirty="0">
                <a:solidFill>
                  <a:srgbClr val="09885A"/>
                </a:solidFill>
                <a:effectLst/>
                <a:latin typeface="Courier New" panose="02070309020205020404" pitchFamily="49" charset="0"/>
              </a:rPr>
              <a:t>256</a:t>
            </a:r>
            <a:r>
              <a:rPr lang="en-GB" sz="1050" b="0" dirty="0">
                <a:solidFill>
                  <a:srgbClr val="000000"/>
                </a:solidFill>
                <a:effectLst/>
                <a:latin typeface="Courier New" panose="02070309020205020404" pitchFamily="49" charset="0"/>
              </a:rPr>
              <a:t>]; </a:t>
            </a:r>
          </a:p>
          <a:p>
            <a:r>
              <a:rPr lang="en-GB" sz="1050" b="0" dirty="0">
                <a:solidFill>
                  <a:srgbClr val="000000"/>
                </a:solidFill>
                <a:effectLst/>
                <a:latin typeface="Courier New" panose="02070309020205020404" pitchFamily="49" charset="0"/>
              </a:rPr>
              <a:t>        __</a:t>
            </a:r>
            <a:r>
              <a:rPr lang="en-GB" sz="1050" b="0" dirty="0" err="1">
                <a:solidFill>
                  <a:srgbClr val="000000"/>
                </a:solidFill>
                <a:effectLst/>
                <a:latin typeface="Courier New" panose="02070309020205020404" pitchFamily="49" charset="0"/>
              </a:rPr>
              <a:t>syncthreads</a:t>
            </a:r>
            <a:r>
              <a:rPr lang="en-GB" sz="1050" b="0" dirty="0">
                <a:solidFill>
                  <a:srgbClr val="000000"/>
                </a:solidFill>
                <a:effectLst/>
                <a:latin typeface="Courier New" panose="02070309020205020404" pitchFamily="49" charset="0"/>
              </a:rPr>
              <a:t>();</a:t>
            </a:r>
          </a:p>
          <a:p>
            <a:r>
              <a:rPr lang="en-GB" sz="1050" b="0" dirty="0">
                <a:solidFill>
                  <a:srgbClr val="000000"/>
                </a:solidFill>
                <a:effectLst/>
                <a:latin typeface="Courier New" panose="02070309020205020404" pitchFamily="49" charset="0"/>
              </a:rPr>
              <a:t>        </a:t>
            </a:r>
            <a:r>
              <a:rPr lang="en-GB" sz="1050" b="0" dirty="0">
                <a:solidFill>
                  <a:srgbClr val="AF00DB"/>
                </a:solidFill>
                <a:effectLst/>
                <a:latin typeface="Courier New" panose="02070309020205020404" pitchFamily="49" charset="0"/>
              </a:rPr>
              <a:t>if</a:t>
            </a:r>
            <a:r>
              <a:rPr lang="en-GB" sz="1050" b="0" dirty="0">
                <a:solidFill>
                  <a:srgbClr val="000000"/>
                </a:solidFill>
                <a:effectLst/>
                <a:latin typeface="Courier New" panose="02070309020205020404" pitchFamily="49" charset="0"/>
              </a:rPr>
              <a:t> (</a:t>
            </a:r>
            <a:r>
              <a:rPr lang="en-GB" sz="1050" b="0" dirty="0" err="1">
                <a:solidFill>
                  <a:srgbClr val="000000"/>
                </a:solidFill>
                <a:effectLst/>
                <a:latin typeface="Courier New" panose="02070309020205020404" pitchFamily="49" charset="0"/>
              </a:rPr>
              <a:t>thr_index</a:t>
            </a:r>
            <a:r>
              <a:rPr lang="en-GB" sz="1050" b="0" dirty="0">
                <a:solidFill>
                  <a:srgbClr val="000000"/>
                </a:solidFill>
                <a:effectLst/>
                <a:latin typeface="Courier New" panose="02070309020205020404" pitchFamily="49" charset="0"/>
              </a:rPr>
              <a:t> &lt; </a:t>
            </a:r>
            <a:r>
              <a:rPr lang="en-GB" sz="1050" b="0" dirty="0">
                <a:solidFill>
                  <a:srgbClr val="09885A"/>
                </a:solidFill>
                <a:effectLst/>
                <a:latin typeface="Courier New" panose="02070309020205020404" pitchFamily="49" charset="0"/>
              </a:rPr>
              <a:t>128</a:t>
            </a:r>
            <a:r>
              <a:rPr lang="en-GB" sz="1050" b="0" dirty="0">
                <a:solidFill>
                  <a:srgbClr val="000000"/>
                </a:solidFill>
                <a:effectLst/>
                <a:latin typeface="Courier New" panose="02070309020205020404" pitchFamily="49" charset="0"/>
              </a:rPr>
              <a:t>) </a:t>
            </a:r>
            <a:r>
              <a:rPr lang="en-GB" sz="1050" b="0" dirty="0" err="1">
                <a:solidFill>
                  <a:srgbClr val="000000"/>
                </a:solidFill>
                <a:effectLst/>
                <a:latin typeface="Courier New" panose="02070309020205020404" pitchFamily="49" charset="0"/>
              </a:rPr>
              <a:t>sInput</a:t>
            </a:r>
            <a:r>
              <a:rPr lang="en-GB" sz="1050" b="0" dirty="0">
                <a:solidFill>
                  <a:srgbClr val="000000"/>
                </a:solidFill>
                <a:effectLst/>
                <a:latin typeface="Courier New" panose="02070309020205020404" pitchFamily="49" charset="0"/>
              </a:rPr>
              <a:t>[</a:t>
            </a:r>
            <a:r>
              <a:rPr lang="en-GB" sz="1050" b="0" dirty="0" err="1">
                <a:solidFill>
                  <a:srgbClr val="000000"/>
                </a:solidFill>
                <a:effectLst/>
                <a:latin typeface="Courier New" panose="02070309020205020404" pitchFamily="49" charset="0"/>
              </a:rPr>
              <a:t>thr_index</a:t>
            </a:r>
            <a:r>
              <a:rPr lang="en-GB" sz="1050" b="0" dirty="0">
                <a:solidFill>
                  <a:srgbClr val="000000"/>
                </a:solidFill>
                <a:effectLst/>
                <a:latin typeface="Courier New" panose="02070309020205020404" pitchFamily="49" charset="0"/>
              </a:rPr>
              <a:t>]+= </a:t>
            </a:r>
            <a:r>
              <a:rPr lang="en-GB" sz="1050" b="0" dirty="0" err="1">
                <a:solidFill>
                  <a:srgbClr val="000000"/>
                </a:solidFill>
                <a:effectLst/>
                <a:latin typeface="Courier New" panose="02070309020205020404" pitchFamily="49" charset="0"/>
              </a:rPr>
              <a:t>sInput</a:t>
            </a:r>
            <a:r>
              <a:rPr lang="en-GB" sz="1050" b="0" dirty="0">
                <a:solidFill>
                  <a:srgbClr val="000000"/>
                </a:solidFill>
                <a:effectLst/>
                <a:latin typeface="Courier New" panose="02070309020205020404" pitchFamily="49" charset="0"/>
              </a:rPr>
              <a:t>[thr_index+</a:t>
            </a:r>
            <a:r>
              <a:rPr lang="en-GB" sz="1050" b="0" dirty="0">
                <a:solidFill>
                  <a:srgbClr val="09885A"/>
                </a:solidFill>
                <a:effectLst/>
                <a:latin typeface="Courier New" panose="02070309020205020404" pitchFamily="49" charset="0"/>
              </a:rPr>
              <a:t>128</a:t>
            </a:r>
            <a:r>
              <a:rPr lang="en-GB" sz="1050" b="0" dirty="0">
                <a:solidFill>
                  <a:srgbClr val="000000"/>
                </a:solidFill>
                <a:effectLst/>
                <a:latin typeface="Courier New" panose="02070309020205020404" pitchFamily="49" charset="0"/>
              </a:rPr>
              <a:t>]; </a:t>
            </a:r>
          </a:p>
          <a:p>
            <a:r>
              <a:rPr lang="en-GB" sz="1050" b="0" dirty="0">
                <a:solidFill>
                  <a:srgbClr val="000000"/>
                </a:solidFill>
                <a:effectLst/>
                <a:latin typeface="Courier New" panose="02070309020205020404" pitchFamily="49" charset="0"/>
              </a:rPr>
              <a:t>        __</a:t>
            </a:r>
            <a:r>
              <a:rPr lang="en-GB" sz="1050" b="0" dirty="0" err="1">
                <a:solidFill>
                  <a:srgbClr val="000000"/>
                </a:solidFill>
                <a:effectLst/>
                <a:latin typeface="Courier New" panose="02070309020205020404" pitchFamily="49" charset="0"/>
              </a:rPr>
              <a:t>syncthreads</a:t>
            </a:r>
            <a:r>
              <a:rPr lang="en-GB" sz="1050" b="0" dirty="0">
                <a:solidFill>
                  <a:srgbClr val="000000"/>
                </a:solidFill>
                <a:effectLst/>
                <a:latin typeface="Courier New" panose="02070309020205020404" pitchFamily="49" charset="0"/>
              </a:rPr>
              <a:t>();</a:t>
            </a:r>
          </a:p>
          <a:p>
            <a:r>
              <a:rPr lang="en-GB" sz="1050" b="0" dirty="0">
                <a:solidFill>
                  <a:srgbClr val="000000"/>
                </a:solidFill>
                <a:effectLst/>
                <a:latin typeface="Courier New" panose="02070309020205020404" pitchFamily="49" charset="0"/>
              </a:rPr>
              <a:t>        </a:t>
            </a:r>
            <a:r>
              <a:rPr lang="en-GB" sz="1050" b="0" dirty="0">
                <a:solidFill>
                  <a:srgbClr val="AF00DB"/>
                </a:solidFill>
                <a:effectLst/>
                <a:latin typeface="Courier New" panose="02070309020205020404" pitchFamily="49" charset="0"/>
              </a:rPr>
              <a:t>if</a:t>
            </a:r>
            <a:r>
              <a:rPr lang="en-GB" sz="1050" b="0" dirty="0">
                <a:solidFill>
                  <a:srgbClr val="000000"/>
                </a:solidFill>
                <a:effectLst/>
                <a:latin typeface="Courier New" panose="02070309020205020404" pitchFamily="49" charset="0"/>
              </a:rPr>
              <a:t> (</a:t>
            </a:r>
            <a:r>
              <a:rPr lang="en-GB" sz="1050" b="0" dirty="0" err="1">
                <a:solidFill>
                  <a:srgbClr val="000000"/>
                </a:solidFill>
                <a:effectLst/>
                <a:latin typeface="Courier New" panose="02070309020205020404" pitchFamily="49" charset="0"/>
              </a:rPr>
              <a:t>thr_index</a:t>
            </a:r>
            <a:r>
              <a:rPr lang="en-GB" sz="1050" b="0" dirty="0">
                <a:solidFill>
                  <a:srgbClr val="000000"/>
                </a:solidFill>
                <a:effectLst/>
                <a:latin typeface="Courier New" panose="02070309020205020404" pitchFamily="49" charset="0"/>
              </a:rPr>
              <a:t> &lt; </a:t>
            </a:r>
            <a:r>
              <a:rPr lang="en-GB" sz="1050" b="0" dirty="0">
                <a:solidFill>
                  <a:srgbClr val="09885A"/>
                </a:solidFill>
                <a:effectLst/>
                <a:latin typeface="Courier New" panose="02070309020205020404" pitchFamily="49" charset="0"/>
              </a:rPr>
              <a:t>64</a:t>
            </a:r>
            <a:r>
              <a:rPr lang="en-GB" sz="1050" b="0" dirty="0">
                <a:solidFill>
                  <a:srgbClr val="000000"/>
                </a:solidFill>
                <a:effectLst/>
                <a:latin typeface="Courier New" panose="02070309020205020404" pitchFamily="49" charset="0"/>
              </a:rPr>
              <a:t>) </a:t>
            </a:r>
            <a:r>
              <a:rPr lang="en-GB" sz="1050" b="0" dirty="0" err="1">
                <a:solidFill>
                  <a:srgbClr val="000000"/>
                </a:solidFill>
                <a:effectLst/>
                <a:latin typeface="Courier New" panose="02070309020205020404" pitchFamily="49" charset="0"/>
              </a:rPr>
              <a:t>sInput</a:t>
            </a:r>
            <a:r>
              <a:rPr lang="en-GB" sz="1050" b="0" dirty="0">
                <a:solidFill>
                  <a:srgbClr val="000000"/>
                </a:solidFill>
                <a:effectLst/>
                <a:latin typeface="Courier New" panose="02070309020205020404" pitchFamily="49" charset="0"/>
              </a:rPr>
              <a:t>[</a:t>
            </a:r>
            <a:r>
              <a:rPr lang="en-GB" sz="1050" b="0" dirty="0" err="1">
                <a:solidFill>
                  <a:srgbClr val="000000"/>
                </a:solidFill>
                <a:effectLst/>
                <a:latin typeface="Courier New" panose="02070309020205020404" pitchFamily="49" charset="0"/>
              </a:rPr>
              <a:t>thr_index</a:t>
            </a:r>
            <a:r>
              <a:rPr lang="en-GB" sz="1050" b="0" dirty="0">
                <a:solidFill>
                  <a:srgbClr val="000000"/>
                </a:solidFill>
                <a:effectLst/>
                <a:latin typeface="Courier New" panose="02070309020205020404" pitchFamily="49" charset="0"/>
              </a:rPr>
              <a:t>]+= </a:t>
            </a:r>
            <a:r>
              <a:rPr lang="en-GB" sz="1050" b="0" dirty="0" err="1">
                <a:solidFill>
                  <a:srgbClr val="000000"/>
                </a:solidFill>
                <a:effectLst/>
                <a:latin typeface="Courier New" panose="02070309020205020404" pitchFamily="49" charset="0"/>
              </a:rPr>
              <a:t>sInput</a:t>
            </a:r>
            <a:r>
              <a:rPr lang="en-GB" sz="1050" b="0" dirty="0">
                <a:solidFill>
                  <a:srgbClr val="000000"/>
                </a:solidFill>
                <a:effectLst/>
                <a:latin typeface="Courier New" panose="02070309020205020404" pitchFamily="49" charset="0"/>
              </a:rPr>
              <a:t>[thr_index+</a:t>
            </a:r>
            <a:r>
              <a:rPr lang="en-GB" sz="1050" b="0" dirty="0">
                <a:solidFill>
                  <a:srgbClr val="09885A"/>
                </a:solidFill>
                <a:effectLst/>
                <a:latin typeface="Courier New" panose="02070309020205020404" pitchFamily="49" charset="0"/>
              </a:rPr>
              <a:t>64</a:t>
            </a:r>
            <a:r>
              <a:rPr lang="en-GB" sz="1050" b="0" dirty="0">
                <a:solidFill>
                  <a:srgbClr val="000000"/>
                </a:solidFill>
                <a:effectLst/>
                <a:latin typeface="Courier New" panose="02070309020205020404" pitchFamily="49" charset="0"/>
              </a:rPr>
              <a:t>]; </a:t>
            </a:r>
          </a:p>
          <a:p>
            <a:r>
              <a:rPr lang="en-GB" sz="1050" b="0" dirty="0">
                <a:solidFill>
                  <a:srgbClr val="000000"/>
                </a:solidFill>
                <a:effectLst/>
                <a:latin typeface="Courier New" panose="02070309020205020404" pitchFamily="49" charset="0"/>
              </a:rPr>
              <a:t>        __</a:t>
            </a:r>
            <a:r>
              <a:rPr lang="en-GB" sz="1050" b="0" dirty="0" err="1">
                <a:solidFill>
                  <a:srgbClr val="000000"/>
                </a:solidFill>
                <a:effectLst/>
                <a:latin typeface="Courier New" panose="02070309020205020404" pitchFamily="49" charset="0"/>
              </a:rPr>
              <a:t>syncthreads</a:t>
            </a:r>
            <a:r>
              <a:rPr lang="en-GB" sz="1050" b="0" dirty="0">
                <a:solidFill>
                  <a:srgbClr val="000000"/>
                </a:solidFill>
                <a:effectLst/>
                <a:latin typeface="Courier New" panose="02070309020205020404" pitchFamily="49" charset="0"/>
              </a:rPr>
              <a:t>();</a:t>
            </a:r>
          </a:p>
          <a:p>
            <a:r>
              <a:rPr lang="en-GB" sz="1050" b="0" dirty="0">
                <a:solidFill>
                  <a:srgbClr val="000000"/>
                </a:solidFill>
                <a:effectLst/>
                <a:latin typeface="Courier New" panose="02070309020205020404" pitchFamily="49" charset="0"/>
              </a:rPr>
              <a:t>        </a:t>
            </a:r>
            <a:r>
              <a:rPr lang="en-GB" sz="1050" b="0" dirty="0">
                <a:solidFill>
                  <a:srgbClr val="AF00DB"/>
                </a:solidFill>
                <a:effectLst/>
                <a:latin typeface="Courier New" panose="02070309020205020404" pitchFamily="49" charset="0"/>
              </a:rPr>
              <a:t>if</a:t>
            </a:r>
            <a:r>
              <a:rPr lang="en-GB" sz="1050" b="0" dirty="0">
                <a:solidFill>
                  <a:srgbClr val="000000"/>
                </a:solidFill>
                <a:effectLst/>
                <a:latin typeface="Courier New" panose="02070309020205020404" pitchFamily="49" charset="0"/>
              </a:rPr>
              <a:t>(</a:t>
            </a:r>
            <a:r>
              <a:rPr lang="en-GB" sz="1050" b="0" dirty="0" err="1">
                <a:solidFill>
                  <a:srgbClr val="000000"/>
                </a:solidFill>
                <a:effectLst/>
                <a:latin typeface="Courier New" panose="02070309020205020404" pitchFamily="49" charset="0"/>
              </a:rPr>
              <a:t>thr_index</a:t>
            </a:r>
            <a:r>
              <a:rPr lang="en-GB" sz="1050" b="0" dirty="0">
                <a:solidFill>
                  <a:srgbClr val="000000"/>
                </a:solidFill>
                <a:effectLst/>
                <a:latin typeface="Courier New" panose="02070309020205020404" pitchFamily="49" charset="0"/>
              </a:rPr>
              <a:t>&lt;</a:t>
            </a:r>
            <a:r>
              <a:rPr lang="en-GB" sz="1050" b="0" dirty="0">
                <a:solidFill>
                  <a:srgbClr val="09885A"/>
                </a:solidFill>
                <a:effectLst/>
                <a:latin typeface="Courier New" panose="02070309020205020404" pitchFamily="49" charset="0"/>
              </a:rPr>
              <a:t>32</a:t>
            </a:r>
            <a:r>
              <a:rPr lang="en-GB" sz="1050" b="0" dirty="0">
                <a:solidFill>
                  <a:srgbClr val="000000"/>
                </a:solidFill>
                <a:effectLst/>
                <a:latin typeface="Courier New" panose="02070309020205020404" pitchFamily="49" charset="0"/>
              </a:rPr>
              <a:t>) </a:t>
            </a:r>
            <a:r>
              <a:rPr lang="en-GB" sz="1050" b="0" dirty="0" err="1">
                <a:solidFill>
                  <a:srgbClr val="000000"/>
                </a:solidFill>
                <a:effectLst/>
                <a:latin typeface="Courier New" panose="02070309020205020404" pitchFamily="49" charset="0"/>
              </a:rPr>
              <a:t>warpReduce</a:t>
            </a:r>
            <a:r>
              <a:rPr lang="en-GB" sz="1050" b="0" dirty="0">
                <a:solidFill>
                  <a:srgbClr val="000000"/>
                </a:solidFill>
                <a:effectLst/>
                <a:latin typeface="Courier New" panose="02070309020205020404" pitchFamily="49" charset="0"/>
              </a:rPr>
              <a:t>(</a:t>
            </a:r>
            <a:r>
              <a:rPr lang="en-GB" sz="1050" b="0" dirty="0" err="1">
                <a:solidFill>
                  <a:srgbClr val="000000"/>
                </a:solidFill>
                <a:effectLst/>
                <a:latin typeface="Courier New" panose="02070309020205020404" pitchFamily="49" charset="0"/>
              </a:rPr>
              <a:t>sInput</a:t>
            </a:r>
            <a:r>
              <a:rPr lang="en-GB" sz="1050" b="0" dirty="0">
                <a:solidFill>
                  <a:srgbClr val="000000"/>
                </a:solidFill>
                <a:effectLst/>
                <a:latin typeface="Courier New" panose="02070309020205020404" pitchFamily="49" charset="0"/>
              </a:rPr>
              <a:t>, </a:t>
            </a:r>
            <a:r>
              <a:rPr lang="en-GB" sz="1050" b="0" dirty="0" err="1">
                <a:solidFill>
                  <a:srgbClr val="000000"/>
                </a:solidFill>
                <a:effectLst/>
                <a:latin typeface="Courier New" panose="02070309020205020404" pitchFamily="49" charset="0"/>
              </a:rPr>
              <a:t>thr_index</a:t>
            </a:r>
            <a:r>
              <a:rPr lang="en-GB" sz="1050" b="0" dirty="0">
                <a:solidFill>
                  <a:srgbClr val="000000"/>
                </a:solidFill>
                <a:effectLst/>
                <a:latin typeface="Courier New" panose="02070309020205020404" pitchFamily="49" charset="0"/>
              </a:rPr>
              <a:t>);</a:t>
            </a:r>
          </a:p>
          <a:p>
            <a:r>
              <a:rPr lang="en-GB" sz="1050" b="0" dirty="0">
                <a:solidFill>
                  <a:srgbClr val="000000"/>
                </a:solidFill>
                <a:effectLst/>
                <a:latin typeface="Courier New" panose="02070309020205020404" pitchFamily="49" charset="0"/>
              </a:rPr>
              <a:t>        </a:t>
            </a:r>
          </a:p>
          <a:p>
            <a:r>
              <a:rPr lang="en-GB" sz="1050" b="0" dirty="0">
                <a:solidFill>
                  <a:srgbClr val="000000"/>
                </a:solidFill>
                <a:effectLst/>
                <a:latin typeface="Courier New" panose="02070309020205020404" pitchFamily="49" charset="0"/>
              </a:rPr>
              <a:t>        </a:t>
            </a:r>
            <a:r>
              <a:rPr lang="en-GB" sz="1050" b="0" dirty="0">
                <a:solidFill>
                  <a:srgbClr val="AF00DB"/>
                </a:solidFill>
                <a:effectLst/>
                <a:latin typeface="Courier New" panose="02070309020205020404" pitchFamily="49" charset="0"/>
              </a:rPr>
              <a:t>if</a:t>
            </a:r>
            <a:r>
              <a:rPr lang="en-GB" sz="1050" b="0" dirty="0">
                <a:solidFill>
                  <a:srgbClr val="000000"/>
                </a:solidFill>
                <a:effectLst/>
                <a:latin typeface="Courier New" panose="02070309020205020404" pitchFamily="49" charset="0"/>
              </a:rPr>
              <a:t>(</a:t>
            </a:r>
            <a:r>
              <a:rPr lang="en-GB" sz="1050" b="0" dirty="0" err="1">
                <a:solidFill>
                  <a:srgbClr val="000000"/>
                </a:solidFill>
                <a:effectLst/>
                <a:latin typeface="Courier New" panose="02070309020205020404" pitchFamily="49" charset="0"/>
              </a:rPr>
              <a:t>thr_index</a:t>
            </a:r>
            <a:r>
              <a:rPr lang="en-GB" sz="1050" b="0" dirty="0">
                <a:solidFill>
                  <a:srgbClr val="000000"/>
                </a:solidFill>
                <a:effectLst/>
                <a:latin typeface="Courier New" panose="02070309020205020404" pitchFamily="49" charset="0"/>
              </a:rPr>
              <a:t> == </a:t>
            </a:r>
            <a:r>
              <a:rPr lang="en-GB" sz="1050" b="0" dirty="0">
                <a:solidFill>
                  <a:srgbClr val="09885A"/>
                </a:solidFill>
                <a:effectLst/>
                <a:latin typeface="Courier New" panose="02070309020205020404" pitchFamily="49" charset="0"/>
              </a:rPr>
              <a:t>0</a:t>
            </a:r>
            <a:r>
              <a:rPr lang="en-GB" sz="1050" b="0" dirty="0">
                <a:solidFill>
                  <a:srgbClr val="000000"/>
                </a:solidFill>
                <a:effectLst/>
                <a:latin typeface="Courier New" panose="02070309020205020404" pitchFamily="49" charset="0"/>
              </a:rPr>
              <a:t>){</a:t>
            </a:r>
          </a:p>
          <a:p>
            <a:r>
              <a:rPr lang="en-GB" sz="1050" b="0" dirty="0">
                <a:solidFill>
                  <a:srgbClr val="000000"/>
                </a:solidFill>
                <a:effectLst/>
                <a:latin typeface="Courier New" panose="02070309020205020404" pitchFamily="49" charset="0"/>
              </a:rPr>
              <a:t>            OL2[</a:t>
            </a:r>
            <a:r>
              <a:rPr lang="en-GB" sz="1050" b="0" dirty="0" err="1">
                <a:solidFill>
                  <a:srgbClr val="000000"/>
                </a:solidFill>
                <a:effectLst/>
                <a:latin typeface="Courier New" panose="02070309020205020404" pitchFamily="49" charset="0"/>
              </a:rPr>
              <a:t>block_index</a:t>
            </a:r>
            <a:r>
              <a:rPr lang="en-GB" sz="1050" b="0" dirty="0">
                <a:solidFill>
                  <a:srgbClr val="000000"/>
                </a:solidFill>
                <a:effectLst/>
                <a:latin typeface="Courier New" panose="02070309020205020404" pitchFamily="49" charset="0"/>
              </a:rPr>
              <a:t>] = </a:t>
            </a:r>
            <a:r>
              <a:rPr lang="en-GB" sz="1050" b="0" dirty="0" err="1">
                <a:solidFill>
                  <a:srgbClr val="000000"/>
                </a:solidFill>
                <a:effectLst/>
                <a:latin typeface="Courier New" panose="02070309020205020404" pitchFamily="49" charset="0"/>
              </a:rPr>
              <a:t>sInput</a:t>
            </a:r>
            <a:r>
              <a:rPr lang="en-GB" sz="1050" b="0" dirty="0">
                <a:solidFill>
                  <a:srgbClr val="000000"/>
                </a:solidFill>
                <a:effectLst/>
                <a:latin typeface="Courier New" panose="02070309020205020404" pitchFamily="49" charset="0"/>
              </a:rPr>
              <a:t>[</a:t>
            </a:r>
            <a:r>
              <a:rPr lang="en-GB" sz="1050" b="0" dirty="0">
                <a:solidFill>
                  <a:srgbClr val="09885A"/>
                </a:solidFill>
                <a:effectLst/>
                <a:latin typeface="Courier New" panose="02070309020205020404" pitchFamily="49" charset="0"/>
              </a:rPr>
              <a:t>0</a:t>
            </a:r>
            <a:r>
              <a:rPr lang="en-GB" sz="1050" b="0" dirty="0">
                <a:solidFill>
                  <a:srgbClr val="000000"/>
                </a:solidFill>
                <a:effectLst/>
                <a:latin typeface="Courier New" panose="02070309020205020404" pitchFamily="49" charset="0"/>
              </a:rPr>
              <a:t>] + WL2[</a:t>
            </a:r>
            <a:r>
              <a:rPr lang="en-GB" sz="1050" b="0" dirty="0" err="1">
                <a:solidFill>
                  <a:srgbClr val="000000"/>
                </a:solidFill>
                <a:effectLst/>
                <a:latin typeface="Courier New" panose="02070309020205020404" pitchFamily="49" charset="0"/>
              </a:rPr>
              <a:t>block_index</a:t>
            </a:r>
            <a:r>
              <a:rPr lang="en-GB" sz="1050" b="0" dirty="0">
                <a:solidFill>
                  <a:srgbClr val="000000"/>
                </a:solidFill>
                <a:effectLst/>
                <a:latin typeface="Courier New" panose="02070309020205020404" pitchFamily="49" charset="0"/>
              </a:rPr>
              <a:t>*d_L1+d_L1];</a:t>
            </a:r>
          </a:p>
          <a:p>
            <a:r>
              <a:rPr lang="en-GB" sz="1050" b="0" dirty="0">
                <a:solidFill>
                  <a:srgbClr val="000000"/>
                </a:solidFill>
                <a:effectLst/>
                <a:latin typeface="Courier New" panose="02070309020205020404" pitchFamily="49" charset="0"/>
              </a:rPr>
              <a:t>            OL2[</a:t>
            </a:r>
            <a:r>
              <a:rPr lang="en-GB" sz="1050" b="0" dirty="0" err="1">
                <a:solidFill>
                  <a:srgbClr val="000000"/>
                </a:solidFill>
                <a:effectLst/>
                <a:latin typeface="Courier New" panose="02070309020205020404" pitchFamily="49" charset="0"/>
              </a:rPr>
              <a:t>block_index</a:t>
            </a:r>
            <a:r>
              <a:rPr lang="en-GB" sz="1050" b="0" dirty="0">
                <a:solidFill>
                  <a:srgbClr val="000000"/>
                </a:solidFill>
                <a:effectLst/>
                <a:latin typeface="Courier New" panose="02070309020205020404" pitchFamily="49" charset="0"/>
              </a:rPr>
              <a:t>] = </a:t>
            </a:r>
            <a:r>
              <a:rPr lang="en-GB" sz="1050" b="0" dirty="0" err="1">
                <a:solidFill>
                  <a:srgbClr val="000000"/>
                </a:solidFill>
                <a:effectLst/>
                <a:latin typeface="Courier New" panose="02070309020205020404" pitchFamily="49" charset="0"/>
              </a:rPr>
              <a:t>activation_Sigmoid</a:t>
            </a:r>
            <a:r>
              <a:rPr lang="en-GB" sz="1050" b="0" dirty="0">
                <a:solidFill>
                  <a:srgbClr val="000000"/>
                </a:solidFill>
                <a:effectLst/>
                <a:latin typeface="Courier New" panose="02070309020205020404" pitchFamily="49" charset="0"/>
              </a:rPr>
              <a:t>(OL2[</a:t>
            </a:r>
            <a:r>
              <a:rPr lang="en-GB" sz="1050" b="0" dirty="0" err="1">
                <a:solidFill>
                  <a:srgbClr val="000000"/>
                </a:solidFill>
                <a:effectLst/>
                <a:latin typeface="Courier New" panose="02070309020205020404" pitchFamily="49" charset="0"/>
              </a:rPr>
              <a:t>block_index</a:t>
            </a:r>
            <a:r>
              <a:rPr lang="en-GB" sz="1050" b="0" dirty="0">
                <a:solidFill>
                  <a:srgbClr val="000000"/>
                </a:solidFill>
                <a:effectLst/>
                <a:latin typeface="Courier New" panose="02070309020205020404" pitchFamily="49" charset="0"/>
              </a:rPr>
              <a:t>]);</a:t>
            </a:r>
          </a:p>
          <a:p>
            <a:r>
              <a:rPr lang="en-GB" sz="1050" b="0" dirty="0">
                <a:solidFill>
                  <a:srgbClr val="000000"/>
                </a:solidFill>
                <a:effectLst/>
                <a:latin typeface="Courier New" panose="02070309020205020404" pitchFamily="49" charset="0"/>
              </a:rPr>
              <a:t>        }</a:t>
            </a:r>
          </a:p>
          <a:p>
            <a:br>
              <a:rPr lang="en-GB" sz="1050" b="0" dirty="0">
                <a:solidFill>
                  <a:srgbClr val="000000"/>
                </a:solidFill>
                <a:effectLst/>
                <a:latin typeface="Courier New" panose="02070309020205020404" pitchFamily="49" charset="0"/>
              </a:rPr>
            </a:br>
            <a:r>
              <a:rPr lang="en-GB" sz="1050" b="0" dirty="0">
                <a:solidFill>
                  <a:srgbClr val="000000"/>
                </a:solidFill>
                <a:effectLst/>
                <a:latin typeface="Courier New" panose="02070309020205020404" pitchFamily="49" charset="0"/>
              </a:rPr>
              <a:t>    }</a:t>
            </a:r>
          </a:p>
          <a:p>
            <a:br>
              <a:rPr lang="en-GB" sz="1050" b="0" dirty="0">
                <a:solidFill>
                  <a:srgbClr val="000000"/>
                </a:solidFill>
                <a:effectLst/>
                <a:latin typeface="Courier New" panose="02070309020205020404" pitchFamily="49" charset="0"/>
              </a:rPr>
            </a:br>
            <a:r>
              <a:rPr lang="en-GB" sz="1050" b="0" dirty="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14079705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BFB1C45-5FCE-4DB8-B4DE-226FD7169CE9}"/>
              </a:ext>
            </a:extLst>
          </p:cNvPr>
          <p:cNvSpPr txBox="1"/>
          <p:nvPr/>
        </p:nvSpPr>
        <p:spPr>
          <a:xfrm>
            <a:off x="192504" y="212843"/>
            <a:ext cx="9328485" cy="3162404"/>
          </a:xfrm>
          <a:prstGeom prst="rect">
            <a:avLst/>
          </a:prstGeom>
          <a:noFill/>
        </p:spPr>
        <p:txBody>
          <a:bodyPr wrap="square">
            <a:spAutoFit/>
          </a:bodyPr>
          <a:lstStyle/>
          <a:p>
            <a:r>
              <a:rPr lang="en-GB" sz="1050" b="0" dirty="0">
                <a:solidFill>
                  <a:srgbClr val="000000"/>
                </a:solidFill>
                <a:effectLst/>
                <a:latin typeface="Courier New" panose="02070309020205020404" pitchFamily="49" charset="0"/>
              </a:rPr>
              <a:t>__global__ void </a:t>
            </a:r>
            <a:r>
              <a:rPr lang="en-GB" sz="1050" b="0" dirty="0" err="1">
                <a:solidFill>
                  <a:srgbClr val="000000"/>
                </a:solidFill>
                <a:effectLst/>
                <a:latin typeface="Courier New" panose="02070309020205020404" pitchFamily="49" charset="0"/>
              </a:rPr>
              <a:t>calc_Error</a:t>
            </a:r>
            <a:r>
              <a:rPr lang="en-GB" sz="1050" b="0" dirty="0">
                <a:solidFill>
                  <a:srgbClr val="000000"/>
                </a:solidFill>
                <a:effectLst/>
                <a:latin typeface="Courier New" panose="02070309020205020404" pitchFamily="49" charset="0"/>
              </a:rPr>
              <a:t>(</a:t>
            </a:r>
            <a:r>
              <a:rPr lang="en-GB" sz="1050" b="0" dirty="0">
                <a:solidFill>
                  <a:srgbClr val="267F99"/>
                </a:solidFill>
                <a:effectLst/>
                <a:latin typeface="Courier New" panose="02070309020205020404" pitchFamily="49" charset="0"/>
              </a:rPr>
              <a:t>float</a:t>
            </a:r>
            <a:r>
              <a:rPr lang="en-GB" sz="1050" b="0" dirty="0">
                <a:solidFill>
                  <a:srgbClr val="000000"/>
                </a:solidFill>
                <a:effectLst/>
                <a:latin typeface="Courier New" panose="02070309020205020404" pitchFamily="49" charset="0"/>
              </a:rPr>
              <a:t> *target, </a:t>
            </a:r>
            <a:r>
              <a:rPr lang="en-GB" sz="1050" b="0" dirty="0">
                <a:solidFill>
                  <a:srgbClr val="267F99"/>
                </a:solidFill>
                <a:effectLst/>
                <a:latin typeface="Courier New" panose="02070309020205020404" pitchFamily="49" charset="0"/>
              </a:rPr>
              <a:t>int</a:t>
            </a:r>
            <a:r>
              <a:rPr lang="en-GB" sz="1050" b="0" dirty="0">
                <a:solidFill>
                  <a:srgbClr val="000000"/>
                </a:solidFill>
                <a:effectLst/>
                <a:latin typeface="Courier New" panose="02070309020205020404" pitchFamily="49" charset="0"/>
              </a:rPr>
              <a:t> index, </a:t>
            </a:r>
            <a:r>
              <a:rPr lang="en-GB" sz="1050" b="0" dirty="0">
                <a:solidFill>
                  <a:srgbClr val="267F99"/>
                </a:solidFill>
                <a:effectLst/>
                <a:latin typeface="Courier New" panose="02070309020205020404" pitchFamily="49" charset="0"/>
              </a:rPr>
              <a:t>float</a:t>
            </a:r>
            <a:r>
              <a:rPr lang="en-GB" sz="1050" b="0" dirty="0">
                <a:solidFill>
                  <a:srgbClr val="000000"/>
                </a:solidFill>
                <a:effectLst/>
                <a:latin typeface="Courier New" panose="02070309020205020404" pitchFamily="49" charset="0"/>
              </a:rPr>
              <a:t>* WL2, </a:t>
            </a:r>
            <a:r>
              <a:rPr lang="en-GB" sz="1050" b="0" dirty="0">
                <a:solidFill>
                  <a:srgbClr val="267F99"/>
                </a:solidFill>
                <a:effectLst/>
                <a:latin typeface="Courier New" panose="02070309020205020404" pitchFamily="49" charset="0"/>
              </a:rPr>
              <a:t>float</a:t>
            </a:r>
            <a:r>
              <a:rPr lang="en-GB" sz="1050" b="0" dirty="0">
                <a:solidFill>
                  <a:srgbClr val="000000"/>
                </a:solidFill>
                <a:effectLst/>
                <a:latin typeface="Courier New" panose="02070309020205020404" pitchFamily="49" charset="0"/>
              </a:rPr>
              <a:t>* OL1, </a:t>
            </a:r>
            <a:r>
              <a:rPr lang="en-GB" sz="1050" b="0" dirty="0">
                <a:solidFill>
                  <a:srgbClr val="267F99"/>
                </a:solidFill>
                <a:effectLst/>
                <a:latin typeface="Courier New" panose="02070309020205020404" pitchFamily="49" charset="0"/>
              </a:rPr>
              <a:t>float</a:t>
            </a:r>
            <a:r>
              <a:rPr lang="en-GB" sz="1050" b="0" dirty="0">
                <a:solidFill>
                  <a:srgbClr val="000000"/>
                </a:solidFill>
                <a:effectLst/>
                <a:latin typeface="Courier New" panose="02070309020205020404" pitchFamily="49" charset="0"/>
              </a:rPr>
              <a:t>* OL2, </a:t>
            </a:r>
            <a:r>
              <a:rPr lang="en-GB" sz="1050" b="0" dirty="0">
                <a:solidFill>
                  <a:srgbClr val="267F99"/>
                </a:solidFill>
                <a:effectLst/>
                <a:latin typeface="Courier New" panose="02070309020205020404" pitchFamily="49" charset="0"/>
              </a:rPr>
              <a:t>float</a:t>
            </a:r>
            <a:r>
              <a:rPr lang="en-GB" sz="1050" b="0" dirty="0">
                <a:solidFill>
                  <a:srgbClr val="000000"/>
                </a:solidFill>
                <a:effectLst/>
                <a:latin typeface="Courier New" panose="02070309020205020404" pitchFamily="49" charset="0"/>
              </a:rPr>
              <a:t>* EL1, </a:t>
            </a:r>
            <a:r>
              <a:rPr lang="en-GB" sz="1050" b="0" dirty="0">
                <a:solidFill>
                  <a:srgbClr val="267F99"/>
                </a:solidFill>
                <a:effectLst/>
                <a:latin typeface="Courier New" panose="02070309020205020404" pitchFamily="49" charset="0"/>
              </a:rPr>
              <a:t>float</a:t>
            </a:r>
            <a:r>
              <a:rPr lang="en-GB" sz="1050" b="0" dirty="0">
                <a:solidFill>
                  <a:srgbClr val="000000"/>
                </a:solidFill>
                <a:effectLst/>
                <a:latin typeface="Courier New" panose="02070309020205020404" pitchFamily="49" charset="0"/>
              </a:rPr>
              <a:t>* EL2) {</a:t>
            </a:r>
          </a:p>
          <a:p>
            <a:br>
              <a:rPr lang="en-GB" sz="1050" b="0" dirty="0">
                <a:solidFill>
                  <a:srgbClr val="000000"/>
                </a:solidFill>
                <a:effectLst/>
                <a:latin typeface="Courier New" panose="02070309020205020404" pitchFamily="49" charset="0"/>
              </a:rPr>
            </a:br>
            <a:r>
              <a:rPr lang="en-GB" sz="1050" b="0" dirty="0">
                <a:solidFill>
                  <a:srgbClr val="000000"/>
                </a:solidFill>
                <a:effectLst/>
                <a:latin typeface="Courier New" panose="02070309020205020404" pitchFamily="49" charset="0"/>
              </a:rPr>
              <a:t>  </a:t>
            </a:r>
            <a:r>
              <a:rPr lang="en-GB" sz="1050" b="0" dirty="0">
                <a:solidFill>
                  <a:srgbClr val="267F99"/>
                </a:solidFill>
                <a:effectLst/>
                <a:latin typeface="Courier New" panose="02070309020205020404" pitchFamily="49" charset="0"/>
              </a:rPr>
              <a:t>int</a:t>
            </a:r>
            <a:r>
              <a:rPr lang="en-GB" sz="1050" b="0" dirty="0">
                <a:solidFill>
                  <a:srgbClr val="000000"/>
                </a:solidFill>
                <a:effectLst/>
                <a:latin typeface="Courier New" panose="02070309020205020404" pitchFamily="49" charset="0"/>
              </a:rPr>
              <a:t> </a:t>
            </a:r>
            <a:r>
              <a:rPr lang="en-GB" sz="1050" b="0" dirty="0" err="1">
                <a:solidFill>
                  <a:srgbClr val="000000"/>
                </a:solidFill>
                <a:effectLst/>
                <a:latin typeface="Courier New" panose="02070309020205020404" pitchFamily="49" charset="0"/>
              </a:rPr>
              <a:t>thr_index</a:t>
            </a:r>
            <a:r>
              <a:rPr lang="en-GB" sz="1050" b="0" dirty="0">
                <a:solidFill>
                  <a:srgbClr val="000000"/>
                </a:solidFill>
                <a:effectLst/>
                <a:latin typeface="Courier New" panose="02070309020205020404" pitchFamily="49" charset="0"/>
              </a:rPr>
              <a:t> = </a:t>
            </a:r>
            <a:r>
              <a:rPr lang="en-GB" sz="1050" b="0" dirty="0" err="1">
                <a:solidFill>
                  <a:srgbClr val="000000"/>
                </a:solidFill>
                <a:effectLst/>
                <a:latin typeface="Courier New" panose="02070309020205020404" pitchFamily="49" charset="0"/>
              </a:rPr>
              <a:t>blockDim.x</a:t>
            </a:r>
            <a:r>
              <a:rPr lang="en-GB" sz="1050" b="0" dirty="0">
                <a:solidFill>
                  <a:srgbClr val="000000"/>
                </a:solidFill>
                <a:effectLst/>
                <a:latin typeface="Courier New" panose="02070309020205020404" pitchFamily="49" charset="0"/>
              </a:rPr>
              <a:t> * </a:t>
            </a:r>
            <a:r>
              <a:rPr lang="en-GB" sz="1050" b="0" dirty="0" err="1">
                <a:solidFill>
                  <a:srgbClr val="000000"/>
                </a:solidFill>
                <a:effectLst/>
                <a:latin typeface="Courier New" panose="02070309020205020404" pitchFamily="49" charset="0"/>
              </a:rPr>
              <a:t>blockIdx.x</a:t>
            </a:r>
            <a:r>
              <a:rPr lang="en-GB" sz="1050" b="0" dirty="0">
                <a:solidFill>
                  <a:srgbClr val="000000"/>
                </a:solidFill>
                <a:effectLst/>
                <a:latin typeface="Courier New" panose="02070309020205020404" pitchFamily="49" charset="0"/>
              </a:rPr>
              <a:t> +</a:t>
            </a:r>
            <a:r>
              <a:rPr lang="en-GB" sz="1050" b="0" dirty="0" err="1">
                <a:solidFill>
                  <a:srgbClr val="000000"/>
                </a:solidFill>
                <a:effectLst/>
                <a:latin typeface="Courier New" panose="02070309020205020404" pitchFamily="49" charset="0"/>
              </a:rPr>
              <a:t>threadIdx.x</a:t>
            </a:r>
            <a:r>
              <a:rPr lang="en-GB" sz="1050" b="0" dirty="0">
                <a:solidFill>
                  <a:srgbClr val="000000"/>
                </a:solidFill>
                <a:effectLst/>
                <a:latin typeface="Courier New" panose="02070309020205020404" pitchFamily="49" charset="0"/>
              </a:rPr>
              <a:t>;</a:t>
            </a:r>
          </a:p>
          <a:p>
            <a:r>
              <a:rPr lang="en-GB" sz="1050" b="0" dirty="0">
                <a:solidFill>
                  <a:srgbClr val="000000"/>
                </a:solidFill>
                <a:effectLst/>
                <a:latin typeface="Courier New" panose="02070309020205020404" pitchFamily="49" charset="0"/>
              </a:rPr>
              <a:t>  </a:t>
            </a:r>
            <a:r>
              <a:rPr lang="en-GB" sz="1050" b="0" dirty="0">
                <a:solidFill>
                  <a:srgbClr val="267F99"/>
                </a:solidFill>
                <a:effectLst/>
                <a:latin typeface="Courier New" panose="02070309020205020404" pitchFamily="49" charset="0"/>
              </a:rPr>
              <a:t>int</a:t>
            </a:r>
            <a:r>
              <a:rPr lang="en-GB" sz="1050" b="0" dirty="0">
                <a:solidFill>
                  <a:srgbClr val="000000"/>
                </a:solidFill>
                <a:effectLst/>
                <a:latin typeface="Courier New" panose="02070309020205020404" pitchFamily="49" charset="0"/>
              </a:rPr>
              <a:t> stride = </a:t>
            </a:r>
            <a:r>
              <a:rPr lang="en-GB" sz="1050" b="0" dirty="0" err="1">
                <a:solidFill>
                  <a:srgbClr val="000000"/>
                </a:solidFill>
                <a:effectLst/>
                <a:latin typeface="Courier New" panose="02070309020205020404" pitchFamily="49" charset="0"/>
              </a:rPr>
              <a:t>blockDim.x</a:t>
            </a:r>
            <a:r>
              <a:rPr lang="en-GB" sz="1050" b="0" dirty="0">
                <a:solidFill>
                  <a:srgbClr val="000000"/>
                </a:solidFill>
                <a:effectLst/>
                <a:latin typeface="Courier New" panose="02070309020205020404" pitchFamily="49" charset="0"/>
              </a:rPr>
              <a:t> * </a:t>
            </a:r>
            <a:r>
              <a:rPr lang="en-GB" sz="1050" b="0" dirty="0" err="1">
                <a:solidFill>
                  <a:srgbClr val="000000"/>
                </a:solidFill>
                <a:effectLst/>
                <a:latin typeface="Courier New" panose="02070309020205020404" pitchFamily="49" charset="0"/>
              </a:rPr>
              <a:t>gridDim.x</a:t>
            </a:r>
            <a:r>
              <a:rPr lang="en-GB" sz="1050" b="0" dirty="0">
                <a:solidFill>
                  <a:srgbClr val="000000"/>
                </a:solidFill>
                <a:effectLst/>
                <a:latin typeface="Courier New" panose="02070309020205020404" pitchFamily="49" charset="0"/>
              </a:rPr>
              <a:t>;</a:t>
            </a:r>
          </a:p>
          <a:p>
            <a:br>
              <a:rPr lang="en-GB" sz="1050" b="0" dirty="0">
                <a:solidFill>
                  <a:srgbClr val="000000"/>
                </a:solidFill>
                <a:effectLst/>
                <a:latin typeface="Courier New" panose="02070309020205020404" pitchFamily="49" charset="0"/>
              </a:rPr>
            </a:br>
            <a:r>
              <a:rPr lang="en-GB" sz="1050" b="0" dirty="0">
                <a:solidFill>
                  <a:srgbClr val="000000"/>
                </a:solidFill>
                <a:effectLst/>
                <a:latin typeface="Courier New" panose="02070309020205020404" pitchFamily="49" charset="0"/>
              </a:rPr>
              <a:t>  </a:t>
            </a:r>
            <a:r>
              <a:rPr lang="en-GB" sz="1050" b="0" dirty="0">
                <a:solidFill>
                  <a:srgbClr val="AF00DB"/>
                </a:solidFill>
                <a:effectLst/>
                <a:latin typeface="Courier New" panose="02070309020205020404" pitchFamily="49" charset="0"/>
              </a:rPr>
              <a:t>for</a:t>
            </a:r>
            <a:r>
              <a:rPr lang="en-GB" sz="1050" b="0" dirty="0">
                <a:solidFill>
                  <a:srgbClr val="000000"/>
                </a:solidFill>
                <a:effectLst/>
                <a:latin typeface="Courier New" panose="02070309020205020404" pitchFamily="49" charset="0"/>
              </a:rPr>
              <a:t> (</a:t>
            </a:r>
            <a:r>
              <a:rPr lang="en-GB" sz="1050" b="0" dirty="0">
                <a:solidFill>
                  <a:srgbClr val="267F99"/>
                </a:solidFill>
                <a:effectLst/>
                <a:latin typeface="Courier New" panose="02070309020205020404" pitchFamily="49" charset="0"/>
              </a:rPr>
              <a:t>int</a:t>
            </a:r>
            <a:r>
              <a:rPr lang="en-GB" sz="1050" b="0" dirty="0">
                <a:solidFill>
                  <a:srgbClr val="000000"/>
                </a:solidFill>
                <a:effectLst/>
                <a:latin typeface="Courier New" panose="02070309020205020404" pitchFamily="49" charset="0"/>
              </a:rPr>
              <a:t> </a:t>
            </a:r>
            <a:r>
              <a:rPr lang="en-GB" sz="1050" b="0" dirty="0" err="1">
                <a:solidFill>
                  <a:srgbClr val="000000"/>
                </a:solidFill>
                <a:effectLst/>
                <a:latin typeface="Courier New" panose="02070309020205020404" pitchFamily="49" charset="0"/>
              </a:rPr>
              <a:t>i</a:t>
            </a:r>
            <a:r>
              <a:rPr lang="en-GB" sz="1050" b="0" dirty="0">
                <a:solidFill>
                  <a:srgbClr val="000000"/>
                </a:solidFill>
                <a:effectLst/>
                <a:latin typeface="Courier New" panose="02070309020205020404" pitchFamily="49" charset="0"/>
              </a:rPr>
              <a:t> = </a:t>
            </a:r>
            <a:r>
              <a:rPr lang="en-GB" sz="1050" b="0" dirty="0" err="1">
                <a:solidFill>
                  <a:srgbClr val="000000"/>
                </a:solidFill>
                <a:effectLst/>
                <a:latin typeface="Courier New" panose="02070309020205020404" pitchFamily="49" charset="0"/>
              </a:rPr>
              <a:t>thr_index</a:t>
            </a:r>
            <a:r>
              <a:rPr lang="en-GB" sz="1050" b="0" dirty="0">
                <a:solidFill>
                  <a:srgbClr val="000000"/>
                </a:solidFill>
                <a:effectLst/>
                <a:latin typeface="Courier New" panose="02070309020205020404" pitchFamily="49" charset="0"/>
              </a:rPr>
              <a:t>; </a:t>
            </a:r>
            <a:r>
              <a:rPr lang="en-GB" sz="1050" b="0" dirty="0" err="1">
                <a:solidFill>
                  <a:srgbClr val="000000"/>
                </a:solidFill>
                <a:effectLst/>
                <a:latin typeface="Courier New" panose="02070309020205020404" pitchFamily="49" charset="0"/>
              </a:rPr>
              <a:t>i</a:t>
            </a:r>
            <a:r>
              <a:rPr lang="en-GB" sz="1050" b="0" dirty="0">
                <a:solidFill>
                  <a:srgbClr val="000000"/>
                </a:solidFill>
                <a:effectLst/>
                <a:latin typeface="Courier New" panose="02070309020205020404" pitchFamily="49" charset="0"/>
              </a:rPr>
              <a:t> &lt; d_L2; </a:t>
            </a:r>
            <a:r>
              <a:rPr lang="en-GB" sz="1050" b="0" dirty="0" err="1">
                <a:solidFill>
                  <a:srgbClr val="000000"/>
                </a:solidFill>
                <a:effectLst/>
                <a:latin typeface="Courier New" panose="02070309020205020404" pitchFamily="49" charset="0"/>
              </a:rPr>
              <a:t>i</a:t>
            </a:r>
            <a:r>
              <a:rPr lang="en-GB" sz="1050" b="0" dirty="0">
                <a:solidFill>
                  <a:srgbClr val="000000"/>
                </a:solidFill>
                <a:effectLst/>
                <a:latin typeface="Courier New" panose="02070309020205020404" pitchFamily="49" charset="0"/>
              </a:rPr>
              <a:t>+=stride) {</a:t>
            </a:r>
          </a:p>
          <a:p>
            <a:r>
              <a:rPr lang="en-GB" sz="1050" b="0" dirty="0">
                <a:solidFill>
                  <a:srgbClr val="000000"/>
                </a:solidFill>
                <a:effectLst/>
                <a:latin typeface="Courier New" panose="02070309020205020404" pitchFamily="49" charset="0"/>
              </a:rPr>
              <a:t>    EL2[</a:t>
            </a:r>
            <a:r>
              <a:rPr lang="en-GB" sz="1050" b="0" dirty="0" err="1">
                <a:solidFill>
                  <a:srgbClr val="000000"/>
                </a:solidFill>
                <a:effectLst/>
                <a:latin typeface="Courier New" panose="02070309020205020404" pitchFamily="49" charset="0"/>
              </a:rPr>
              <a:t>i</a:t>
            </a:r>
            <a:r>
              <a:rPr lang="en-GB" sz="1050" b="0" dirty="0">
                <a:solidFill>
                  <a:srgbClr val="000000"/>
                </a:solidFill>
                <a:effectLst/>
                <a:latin typeface="Courier New" panose="02070309020205020404" pitchFamily="49" charset="0"/>
              </a:rPr>
              <a:t>] = (OL2[</a:t>
            </a:r>
            <a:r>
              <a:rPr lang="en-GB" sz="1050" b="0" dirty="0" err="1">
                <a:solidFill>
                  <a:srgbClr val="000000"/>
                </a:solidFill>
                <a:effectLst/>
                <a:latin typeface="Courier New" panose="02070309020205020404" pitchFamily="49" charset="0"/>
              </a:rPr>
              <a:t>i</a:t>
            </a:r>
            <a:r>
              <a:rPr lang="en-GB" sz="1050" b="0" dirty="0">
                <a:solidFill>
                  <a:srgbClr val="000000"/>
                </a:solidFill>
                <a:effectLst/>
                <a:latin typeface="Courier New" panose="02070309020205020404" pitchFamily="49" charset="0"/>
              </a:rPr>
              <a:t>] - target[index*d_L2+i]) * (</a:t>
            </a:r>
            <a:r>
              <a:rPr lang="en-GB" sz="1050" b="0" dirty="0" err="1">
                <a:solidFill>
                  <a:srgbClr val="000000"/>
                </a:solidFill>
                <a:effectLst/>
                <a:latin typeface="Courier New" panose="02070309020205020404" pitchFamily="49" charset="0"/>
              </a:rPr>
              <a:t>derivative_Sigmoid</a:t>
            </a:r>
            <a:r>
              <a:rPr lang="en-GB" sz="1050" b="0" dirty="0">
                <a:solidFill>
                  <a:srgbClr val="000000"/>
                </a:solidFill>
                <a:effectLst/>
                <a:latin typeface="Courier New" panose="02070309020205020404" pitchFamily="49" charset="0"/>
              </a:rPr>
              <a:t>(OL2[</a:t>
            </a:r>
            <a:r>
              <a:rPr lang="en-GB" sz="1050" b="0" dirty="0" err="1">
                <a:solidFill>
                  <a:srgbClr val="000000"/>
                </a:solidFill>
                <a:effectLst/>
                <a:latin typeface="Courier New" panose="02070309020205020404" pitchFamily="49" charset="0"/>
              </a:rPr>
              <a:t>i</a:t>
            </a:r>
            <a:r>
              <a:rPr lang="en-GB" sz="1050" b="0" dirty="0">
                <a:solidFill>
                  <a:srgbClr val="000000"/>
                </a:solidFill>
                <a:effectLst/>
                <a:latin typeface="Courier New" panose="02070309020205020404" pitchFamily="49" charset="0"/>
              </a:rPr>
              <a:t>])+a);</a:t>
            </a:r>
          </a:p>
          <a:p>
            <a:r>
              <a:rPr lang="en-GB" sz="1050" b="0" dirty="0">
                <a:solidFill>
                  <a:srgbClr val="000000"/>
                </a:solidFill>
                <a:effectLst/>
                <a:latin typeface="Courier New" panose="02070309020205020404" pitchFamily="49" charset="0"/>
              </a:rPr>
              <a:t>  }</a:t>
            </a:r>
          </a:p>
          <a:p>
            <a:r>
              <a:rPr lang="en-GB" sz="1050" b="0" dirty="0">
                <a:solidFill>
                  <a:srgbClr val="000000"/>
                </a:solidFill>
                <a:effectLst/>
                <a:latin typeface="Courier New" panose="02070309020205020404" pitchFamily="49" charset="0"/>
              </a:rPr>
              <a:t>  </a:t>
            </a:r>
          </a:p>
          <a:p>
            <a:r>
              <a:rPr lang="en-GB" sz="1050" b="0" dirty="0">
                <a:solidFill>
                  <a:srgbClr val="000000"/>
                </a:solidFill>
                <a:effectLst/>
                <a:latin typeface="Courier New" panose="02070309020205020404" pitchFamily="49" charset="0"/>
              </a:rPr>
              <a:t>    __</a:t>
            </a:r>
            <a:r>
              <a:rPr lang="en-GB" sz="1050" b="0" dirty="0" err="1">
                <a:solidFill>
                  <a:srgbClr val="000000"/>
                </a:solidFill>
                <a:effectLst/>
                <a:latin typeface="Courier New" panose="02070309020205020404" pitchFamily="49" charset="0"/>
              </a:rPr>
              <a:t>syncthreads</a:t>
            </a:r>
            <a:r>
              <a:rPr lang="en-GB" sz="1050" b="0" dirty="0">
                <a:solidFill>
                  <a:srgbClr val="000000"/>
                </a:solidFill>
                <a:effectLst/>
                <a:latin typeface="Courier New" panose="02070309020205020404" pitchFamily="49" charset="0"/>
              </a:rPr>
              <a:t>();</a:t>
            </a:r>
          </a:p>
          <a:p>
            <a:br>
              <a:rPr lang="en-GB" sz="1050" b="0" dirty="0">
                <a:solidFill>
                  <a:srgbClr val="000000"/>
                </a:solidFill>
                <a:effectLst/>
                <a:latin typeface="Courier New" panose="02070309020205020404" pitchFamily="49" charset="0"/>
              </a:rPr>
            </a:br>
            <a:r>
              <a:rPr lang="en-GB" sz="1050" b="0" dirty="0">
                <a:solidFill>
                  <a:srgbClr val="000000"/>
                </a:solidFill>
                <a:effectLst/>
                <a:latin typeface="Courier New" panose="02070309020205020404" pitchFamily="49" charset="0"/>
              </a:rPr>
              <a:t>  </a:t>
            </a:r>
            <a:r>
              <a:rPr lang="en-GB" sz="1050" b="0" dirty="0">
                <a:solidFill>
                  <a:srgbClr val="AF00DB"/>
                </a:solidFill>
                <a:effectLst/>
                <a:latin typeface="Courier New" panose="02070309020205020404" pitchFamily="49" charset="0"/>
              </a:rPr>
              <a:t>for</a:t>
            </a:r>
            <a:r>
              <a:rPr lang="en-GB" sz="1050" b="0" dirty="0">
                <a:solidFill>
                  <a:srgbClr val="000000"/>
                </a:solidFill>
                <a:effectLst/>
                <a:latin typeface="Courier New" panose="02070309020205020404" pitchFamily="49" charset="0"/>
              </a:rPr>
              <a:t> (</a:t>
            </a:r>
            <a:r>
              <a:rPr lang="en-GB" sz="1050" b="0" dirty="0">
                <a:solidFill>
                  <a:srgbClr val="267F99"/>
                </a:solidFill>
                <a:effectLst/>
                <a:latin typeface="Courier New" panose="02070309020205020404" pitchFamily="49" charset="0"/>
              </a:rPr>
              <a:t>int</a:t>
            </a:r>
            <a:r>
              <a:rPr lang="en-GB" sz="1050" b="0" dirty="0">
                <a:solidFill>
                  <a:srgbClr val="000000"/>
                </a:solidFill>
                <a:effectLst/>
                <a:latin typeface="Courier New" panose="02070309020205020404" pitchFamily="49" charset="0"/>
              </a:rPr>
              <a:t> </a:t>
            </a:r>
            <a:r>
              <a:rPr lang="en-GB" sz="1050" b="0" dirty="0" err="1">
                <a:solidFill>
                  <a:srgbClr val="000000"/>
                </a:solidFill>
                <a:effectLst/>
                <a:latin typeface="Courier New" panose="02070309020205020404" pitchFamily="49" charset="0"/>
              </a:rPr>
              <a:t>i</a:t>
            </a:r>
            <a:r>
              <a:rPr lang="en-GB" sz="1050" b="0" dirty="0">
                <a:solidFill>
                  <a:srgbClr val="000000"/>
                </a:solidFill>
                <a:effectLst/>
                <a:latin typeface="Courier New" panose="02070309020205020404" pitchFamily="49" charset="0"/>
              </a:rPr>
              <a:t> = </a:t>
            </a:r>
            <a:r>
              <a:rPr lang="en-GB" sz="1050" b="0" dirty="0" err="1">
                <a:solidFill>
                  <a:srgbClr val="000000"/>
                </a:solidFill>
                <a:effectLst/>
                <a:latin typeface="Courier New" panose="02070309020205020404" pitchFamily="49" charset="0"/>
              </a:rPr>
              <a:t>thr_index</a:t>
            </a:r>
            <a:r>
              <a:rPr lang="en-GB" sz="1050" b="0" dirty="0">
                <a:solidFill>
                  <a:srgbClr val="000000"/>
                </a:solidFill>
                <a:effectLst/>
                <a:latin typeface="Courier New" panose="02070309020205020404" pitchFamily="49" charset="0"/>
              </a:rPr>
              <a:t>; </a:t>
            </a:r>
            <a:r>
              <a:rPr lang="en-GB" sz="1050" b="0" dirty="0" err="1">
                <a:solidFill>
                  <a:srgbClr val="000000"/>
                </a:solidFill>
                <a:effectLst/>
                <a:latin typeface="Courier New" panose="02070309020205020404" pitchFamily="49" charset="0"/>
              </a:rPr>
              <a:t>i</a:t>
            </a:r>
            <a:r>
              <a:rPr lang="en-GB" sz="1050" b="0" dirty="0">
                <a:solidFill>
                  <a:srgbClr val="000000"/>
                </a:solidFill>
                <a:effectLst/>
                <a:latin typeface="Courier New" panose="02070309020205020404" pitchFamily="49" charset="0"/>
              </a:rPr>
              <a:t> &lt; d_L1; </a:t>
            </a:r>
            <a:r>
              <a:rPr lang="en-GB" sz="1050" b="0" dirty="0" err="1">
                <a:solidFill>
                  <a:srgbClr val="000000"/>
                </a:solidFill>
                <a:effectLst/>
                <a:latin typeface="Courier New" panose="02070309020205020404" pitchFamily="49" charset="0"/>
              </a:rPr>
              <a:t>i</a:t>
            </a:r>
            <a:r>
              <a:rPr lang="en-GB" sz="1050" b="0" dirty="0">
                <a:solidFill>
                  <a:srgbClr val="000000"/>
                </a:solidFill>
                <a:effectLst/>
                <a:latin typeface="Courier New" panose="02070309020205020404" pitchFamily="49" charset="0"/>
              </a:rPr>
              <a:t>+=stride) {</a:t>
            </a:r>
          </a:p>
          <a:p>
            <a:r>
              <a:rPr lang="en-GB" sz="1050" b="0" dirty="0">
                <a:solidFill>
                  <a:srgbClr val="000000"/>
                </a:solidFill>
                <a:effectLst/>
                <a:latin typeface="Courier New" panose="02070309020205020404" pitchFamily="49" charset="0"/>
              </a:rPr>
              <a:t>    EL1[</a:t>
            </a:r>
            <a:r>
              <a:rPr lang="en-GB" sz="1050" b="0" dirty="0" err="1">
                <a:solidFill>
                  <a:srgbClr val="000000"/>
                </a:solidFill>
                <a:effectLst/>
                <a:latin typeface="Courier New" panose="02070309020205020404" pitchFamily="49" charset="0"/>
              </a:rPr>
              <a:t>i</a:t>
            </a:r>
            <a:r>
              <a:rPr lang="en-GB" sz="1050" b="0" dirty="0">
                <a:solidFill>
                  <a:srgbClr val="000000"/>
                </a:solidFill>
                <a:effectLst/>
                <a:latin typeface="Courier New" panose="02070309020205020404" pitchFamily="49" charset="0"/>
              </a:rPr>
              <a:t>] = </a:t>
            </a:r>
            <a:r>
              <a:rPr lang="en-GB" sz="1050" b="0" dirty="0">
                <a:solidFill>
                  <a:srgbClr val="09885A"/>
                </a:solidFill>
                <a:effectLst/>
                <a:latin typeface="Courier New" panose="02070309020205020404" pitchFamily="49" charset="0"/>
              </a:rPr>
              <a:t>0</a:t>
            </a:r>
            <a:r>
              <a:rPr lang="en-GB" sz="1050" b="0" dirty="0">
                <a:solidFill>
                  <a:srgbClr val="000000"/>
                </a:solidFill>
                <a:effectLst/>
                <a:latin typeface="Courier New" panose="02070309020205020404" pitchFamily="49" charset="0"/>
              </a:rPr>
              <a:t>;</a:t>
            </a:r>
          </a:p>
          <a:p>
            <a:r>
              <a:rPr lang="en-GB" sz="1050" b="0" dirty="0">
                <a:solidFill>
                  <a:srgbClr val="000000"/>
                </a:solidFill>
                <a:effectLst/>
                <a:latin typeface="Courier New" panose="02070309020205020404" pitchFamily="49" charset="0"/>
              </a:rPr>
              <a:t>    </a:t>
            </a:r>
            <a:r>
              <a:rPr lang="en-GB" sz="1050" b="0" dirty="0">
                <a:solidFill>
                  <a:srgbClr val="AF00DB"/>
                </a:solidFill>
                <a:effectLst/>
                <a:latin typeface="Courier New" panose="02070309020205020404" pitchFamily="49" charset="0"/>
              </a:rPr>
              <a:t>for</a:t>
            </a:r>
            <a:r>
              <a:rPr lang="en-GB" sz="1050" b="0" dirty="0">
                <a:solidFill>
                  <a:srgbClr val="000000"/>
                </a:solidFill>
                <a:effectLst/>
                <a:latin typeface="Courier New" panose="02070309020205020404" pitchFamily="49" charset="0"/>
              </a:rPr>
              <a:t> (</a:t>
            </a:r>
            <a:r>
              <a:rPr lang="en-GB" sz="1050" b="0" dirty="0">
                <a:solidFill>
                  <a:srgbClr val="267F99"/>
                </a:solidFill>
                <a:effectLst/>
                <a:latin typeface="Courier New" panose="02070309020205020404" pitchFamily="49" charset="0"/>
              </a:rPr>
              <a:t>int</a:t>
            </a:r>
            <a:r>
              <a:rPr lang="en-GB" sz="1050" b="0" dirty="0">
                <a:solidFill>
                  <a:srgbClr val="000000"/>
                </a:solidFill>
                <a:effectLst/>
                <a:latin typeface="Courier New" panose="02070309020205020404" pitchFamily="49" charset="0"/>
              </a:rPr>
              <a:t> i2 = </a:t>
            </a:r>
            <a:r>
              <a:rPr lang="en-GB" sz="1050" b="0" dirty="0">
                <a:solidFill>
                  <a:srgbClr val="09885A"/>
                </a:solidFill>
                <a:effectLst/>
                <a:latin typeface="Courier New" panose="02070309020205020404" pitchFamily="49" charset="0"/>
              </a:rPr>
              <a:t>0</a:t>
            </a:r>
            <a:r>
              <a:rPr lang="en-GB" sz="1050" b="0" dirty="0">
                <a:solidFill>
                  <a:srgbClr val="000000"/>
                </a:solidFill>
                <a:effectLst/>
                <a:latin typeface="Courier New" panose="02070309020205020404" pitchFamily="49" charset="0"/>
              </a:rPr>
              <a:t>; i2 &lt; d_L2; i2++) {</a:t>
            </a:r>
          </a:p>
          <a:p>
            <a:r>
              <a:rPr lang="en-GB" sz="1050" b="0" dirty="0">
                <a:solidFill>
                  <a:srgbClr val="000000"/>
                </a:solidFill>
                <a:effectLst/>
                <a:latin typeface="Courier New" panose="02070309020205020404" pitchFamily="49" charset="0"/>
              </a:rPr>
              <a:t>      EL1[</a:t>
            </a:r>
            <a:r>
              <a:rPr lang="en-GB" sz="1050" b="0" dirty="0" err="1">
                <a:solidFill>
                  <a:srgbClr val="000000"/>
                </a:solidFill>
                <a:effectLst/>
                <a:latin typeface="Courier New" panose="02070309020205020404" pitchFamily="49" charset="0"/>
              </a:rPr>
              <a:t>i</a:t>
            </a:r>
            <a:r>
              <a:rPr lang="en-GB" sz="1050" b="0" dirty="0">
                <a:solidFill>
                  <a:srgbClr val="000000"/>
                </a:solidFill>
                <a:effectLst/>
                <a:latin typeface="Courier New" panose="02070309020205020404" pitchFamily="49" charset="0"/>
              </a:rPr>
              <a:t>] += EL2[i2] * WL2[i2*d_L2+i] * (</a:t>
            </a:r>
            <a:r>
              <a:rPr lang="en-GB" sz="1050" b="0" dirty="0" err="1">
                <a:solidFill>
                  <a:srgbClr val="000000"/>
                </a:solidFill>
                <a:effectLst/>
                <a:latin typeface="Courier New" panose="02070309020205020404" pitchFamily="49" charset="0"/>
              </a:rPr>
              <a:t>derivative_Sigmoid</a:t>
            </a:r>
            <a:r>
              <a:rPr lang="en-GB" sz="1050" b="0" dirty="0">
                <a:solidFill>
                  <a:srgbClr val="000000"/>
                </a:solidFill>
                <a:effectLst/>
                <a:latin typeface="Courier New" panose="02070309020205020404" pitchFamily="49" charset="0"/>
              </a:rPr>
              <a:t>(OL1[</a:t>
            </a:r>
            <a:r>
              <a:rPr lang="en-GB" sz="1050" b="0" dirty="0" err="1">
                <a:solidFill>
                  <a:srgbClr val="000000"/>
                </a:solidFill>
                <a:effectLst/>
                <a:latin typeface="Courier New" panose="02070309020205020404" pitchFamily="49" charset="0"/>
              </a:rPr>
              <a:t>i</a:t>
            </a:r>
            <a:r>
              <a:rPr lang="en-GB" sz="1050" b="0" dirty="0">
                <a:solidFill>
                  <a:srgbClr val="000000"/>
                </a:solidFill>
                <a:effectLst/>
                <a:latin typeface="Courier New" panose="02070309020205020404" pitchFamily="49" charset="0"/>
              </a:rPr>
              <a:t>])+a);</a:t>
            </a:r>
          </a:p>
          <a:p>
            <a:r>
              <a:rPr lang="en-GB" sz="1050" b="0" dirty="0">
                <a:solidFill>
                  <a:srgbClr val="000000"/>
                </a:solidFill>
                <a:effectLst/>
                <a:latin typeface="Courier New" panose="02070309020205020404" pitchFamily="49" charset="0"/>
              </a:rPr>
              <a:t>    }</a:t>
            </a:r>
          </a:p>
          <a:p>
            <a:r>
              <a:rPr lang="en-GB" sz="1050" b="0" dirty="0">
                <a:solidFill>
                  <a:srgbClr val="000000"/>
                </a:solidFill>
                <a:effectLst/>
                <a:latin typeface="Courier New" panose="02070309020205020404" pitchFamily="49" charset="0"/>
              </a:rPr>
              <a:t>  }</a:t>
            </a:r>
          </a:p>
          <a:p>
            <a:br>
              <a:rPr lang="en-GB" sz="1050" b="0" dirty="0">
                <a:solidFill>
                  <a:srgbClr val="000000"/>
                </a:solidFill>
                <a:effectLst/>
                <a:latin typeface="Courier New" panose="02070309020205020404" pitchFamily="49" charset="0"/>
              </a:rPr>
            </a:br>
            <a:r>
              <a:rPr lang="en-GB" sz="1050" b="0" dirty="0">
                <a:solidFill>
                  <a:srgbClr val="000000"/>
                </a:solidFill>
                <a:effectLst/>
                <a:latin typeface="Courier New" panose="02070309020205020404" pitchFamily="49" charset="0"/>
              </a:rPr>
              <a:t>}</a:t>
            </a:r>
          </a:p>
        </p:txBody>
      </p:sp>
      <p:sp>
        <p:nvSpPr>
          <p:cNvPr id="9" name="TextBox 8">
            <a:extLst>
              <a:ext uri="{FF2B5EF4-FFF2-40B4-BE49-F238E27FC236}">
                <a16:creationId xmlns:a16="http://schemas.microsoft.com/office/drawing/2014/main" id="{59498798-A2C6-431B-BEEE-2A2EC1290A26}"/>
              </a:ext>
            </a:extLst>
          </p:cNvPr>
          <p:cNvSpPr txBox="1"/>
          <p:nvPr/>
        </p:nvSpPr>
        <p:spPr>
          <a:xfrm>
            <a:off x="192503" y="3375247"/>
            <a:ext cx="10836443" cy="3170099"/>
          </a:xfrm>
          <a:prstGeom prst="rect">
            <a:avLst/>
          </a:prstGeom>
          <a:noFill/>
        </p:spPr>
        <p:txBody>
          <a:bodyPr wrap="square">
            <a:spAutoFit/>
          </a:bodyPr>
          <a:lstStyle/>
          <a:p>
            <a:r>
              <a:rPr lang="en-GB" sz="1000" b="0" dirty="0">
                <a:solidFill>
                  <a:srgbClr val="000000"/>
                </a:solidFill>
                <a:effectLst/>
                <a:latin typeface="Courier New" panose="02070309020205020404" pitchFamily="49" charset="0"/>
              </a:rPr>
              <a:t>__global__ void </a:t>
            </a:r>
            <a:r>
              <a:rPr lang="en-GB" sz="1000" b="0" dirty="0" err="1">
                <a:solidFill>
                  <a:srgbClr val="000000"/>
                </a:solidFill>
                <a:effectLst/>
                <a:latin typeface="Courier New" panose="02070309020205020404" pitchFamily="49" charset="0"/>
              </a:rPr>
              <a:t>trainNN</a:t>
            </a:r>
            <a:r>
              <a:rPr lang="en-GB" sz="1000" b="0" dirty="0">
                <a:solidFill>
                  <a:srgbClr val="000000"/>
                </a:solidFill>
                <a:effectLst/>
                <a:latin typeface="Courier New" panose="02070309020205020404" pitchFamily="49" charset="0"/>
              </a:rPr>
              <a:t>(</a:t>
            </a:r>
            <a:r>
              <a:rPr lang="en-GB" sz="1000" b="0" dirty="0">
                <a:solidFill>
                  <a:srgbClr val="267F99"/>
                </a:solidFill>
                <a:effectLst/>
                <a:latin typeface="Courier New" panose="02070309020205020404" pitchFamily="49" charset="0"/>
              </a:rPr>
              <a:t>float</a:t>
            </a:r>
            <a:r>
              <a:rPr lang="en-GB" sz="1000" b="0" dirty="0">
                <a:solidFill>
                  <a:srgbClr val="000000"/>
                </a:solidFill>
                <a:effectLst/>
                <a:latin typeface="Courier New" panose="02070309020205020404" pitchFamily="49" charset="0"/>
              </a:rPr>
              <a:t>* input, </a:t>
            </a:r>
            <a:r>
              <a:rPr lang="en-GB" sz="1000" b="0" dirty="0">
                <a:solidFill>
                  <a:srgbClr val="267F99"/>
                </a:solidFill>
                <a:effectLst/>
                <a:latin typeface="Courier New" panose="02070309020205020404" pitchFamily="49" charset="0"/>
              </a:rPr>
              <a:t>float</a:t>
            </a:r>
            <a:r>
              <a:rPr lang="en-GB" sz="1000" b="0" dirty="0">
                <a:solidFill>
                  <a:srgbClr val="000000"/>
                </a:solidFill>
                <a:effectLst/>
                <a:latin typeface="Courier New" panose="02070309020205020404" pitchFamily="49" charset="0"/>
              </a:rPr>
              <a:t>* target, </a:t>
            </a:r>
            <a:r>
              <a:rPr lang="en-GB" sz="1000" b="0" dirty="0">
                <a:solidFill>
                  <a:srgbClr val="267F99"/>
                </a:solidFill>
                <a:effectLst/>
                <a:latin typeface="Courier New" panose="02070309020205020404" pitchFamily="49" charset="0"/>
              </a:rPr>
              <a:t>int</a:t>
            </a:r>
            <a:r>
              <a:rPr lang="en-GB" sz="1000" b="0" dirty="0">
                <a:solidFill>
                  <a:srgbClr val="000000"/>
                </a:solidFill>
                <a:effectLst/>
                <a:latin typeface="Courier New" panose="02070309020205020404" pitchFamily="49" charset="0"/>
              </a:rPr>
              <a:t> index, </a:t>
            </a:r>
            <a:r>
              <a:rPr lang="en-GB" sz="1000" b="0" dirty="0">
                <a:solidFill>
                  <a:srgbClr val="267F99"/>
                </a:solidFill>
                <a:effectLst/>
                <a:latin typeface="Courier New" panose="02070309020205020404" pitchFamily="49" charset="0"/>
              </a:rPr>
              <a:t>float</a:t>
            </a:r>
            <a:r>
              <a:rPr lang="en-GB" sz="1000" b="0" dirty="0">
                <a:solidFill>
                  <a:srgbClr val="000000"/>
                </a:solidFill>
                <a:effectLst/>
                <a:latin typeface="Courier New" panose="02070309020205020404" pitchFamily="49" charset="0"/>
              </a:rPr>
              <a:t>* WL1, </a:t>
            </a:r>
            <a:r>
              <a:rPr lang="en-GB" sz="1000" b="0" dirty="0">
                <a:solidFill>
                  <a:srgbClr val="267F99"/>
                </a:solidFill>
                <a:effectLst/>
                <a:latin typeface="Courier New" panose="02070309020205020404" pitchFamily="49" charset="0"/>
              </a:rPr>
              <a:t>float</a:t>
            </a:r>
            <a:r>
              <a:rPr lang="en-GB" sz="1000" b="0" dirty="0">
                <a:solidFill>
                  <a:srgbClr val="000000"/>
                </a:solidFill>
                <a:effectLst/>
                <a:latin typeface="Courier New" panose="02070309020205020404" pitchFamily="49" charset="0"/>
              </a:rPr>
              <a:t>* WL2, </a:t>
            </a:r>
            <a:r>
              <a:rPr lang="en-GB" sz="1000" b="0" dirty="0">
                <a:solidFill>
                  <a:srgbClr val="267F99"/>
                </a:solidFill>
                <a:effectLst/>
                <a:latin typeface="Courier New" panose="02070309020205020404" pitchFamily="49" charset="0"/>
              </a:rPr>
              <a:t>float</a:t>
            </a:r>
            <a:r>
              <a:rPr lang="en-GB" sz="1000" b="0" dirty="0">
                <a:solidFill>
                  <a:srgbClr val="000000"/>
                </a:solidFill>
                <a:effectLst/>
                <a:latin typeface="Courier New" panose="02070309020205020404" pitchFamily="49" charset="0"/>
              </a:rPr>
              <a:t>* OL1, </a:t>
            </a:r>
            <a:r>
              <a:rPr lang="en-GB" sz="1000" b="0" dirty="0">
                <a:solidFill>
                  <a:srgbClr val="267F99"/>
                </a:solidFill>
                <a:effectLst/>
                <a:latin typeface="Courier New" panose="02070309020205020404" pitchFamily="49" charset="0"/>
              </a:rPr>
              <a:t>float</a:t>
            </a:r>
            <a:r>
              <a:rPr lang="en-GB" sz="1000" b="0" dirty="0">
                <a:solidFill>
                  <a:srgbClr val="000000"/>
                </a:solidFill>
                <a:effectLst/>
                <a:latin typeface="Courier New" panose="02070309020205020404" pitchFamily="49" charset="0"/>
              </a:rPr>
              <a:t>* OL2, </a:t>
            </a:r>
            <a:r>
              <a:rPr lang="en-GB" sz="1000" b="0" dirty="0">
                <a:solidFill>
                  <a:srgbClr val="267F99"/>
                </a:solidFill>
                <a:effectLst/>
                <a:latin typeface="Courier New" panose="02070309020205020404" pitchFamily="49" charset="0"/>
              </a:rPr>
              <a:t>float</a:t>
            </a:r>
            <a:r>
              <a:rPr lang="en-GB" sz="1000" b="0" dirty="0">
                <a:solidFill>
                  <a:srgbClr val="000000"/>
                </a:solidFill>
                <a:effectLst/>
                <a:latin typeface="Courier New" panose="02070309020205020404" pitchFamily="49" charset="0"/>
              </a:rPr>
              <a:t>* EL1, </a:t>
            </a:r>
            <a:r>
              <a:rPr lang="en-GB" sz="1000" b="0" dirty="0">
                <a:solidFill>
                  <a:srgbClr val="267F99"/>
                </a:solidFill>
                <a:effectLst/>
                <a:latin typeface="Courier New" panose="02070309020205020404" pitchFamily="49" charset="0"/>
              </a:rPr>
              <a:t>float</a:t>
            </a:r>
            <a:r>
              <a:rPr lang="en-GB" sz="1000" b="0" dirty="0">
                <a:solidFill>
                  <a:srgbClr val="000000"/>
                </a:solidFill>
                <a:effectLst/>
                <a:latin typeface="Courier New" panose="02070309020205020404" pitchFamily="49" charset="0"/>
              </a:rPr>
              <a:t>* EL2)</a:t>
            </a:r>
          </a:p>
          <a:p>
            <a:r>
              <a:rPr lang="en-GB" sz="1000" b="0" dirty="0">
                <a:solidFill>
                  <a:srgbClr val="000000"/>
                </a:solidFill>
                <a:effectLst/>
                <a:latin typeface="Courier New" panose="02070309020205020404" pitchFamily="49" charset="0"/>
              </a:rPr>
              <a:t>{</a:t>
            </a:r>
          </a:p>
          <a:p>
            <a:r>
              <a:rPr lang="en-GB" sz="1000" b="0" dirty="0">
                <a:solidFill>
                  <a:srgbClr val="000000"/>
                </a:solidFill>
                <a:effectLst/>
                <a:latin typeface="Courier New" panose="02070309020205020404" pitchFamily="49" charset="0"/>
              </a:rPr>
              <a:t>    </a:t>
            </a:r>
            <a:r>
              <a:rPr lang="en-GB" sz="1000" b="0" dirty="0">
                <a:solidFill>
                  <a:srgbClr val="267F99"/>
                </a:solidFill>
                <a:effectLst/>
                <a:latin typeface="Courier New" panose="02070309020205020404" pitchFamily="49" charset="0"/>
              </a:rPr>
              <a:t>int</a:t>
            </a:r>
            <a:r>
              <a:rPr lang="en-GB" sz="1000" b="0" dirty="0">
                <a:solidFill>
                  <a:srgbClr val="000000"/>
                </a:solidFill>
                <a:effectLst/>
                <a:latin typeface="Courier New" panose="02070309020205020404" pitchFamily="49" charset="0"/>
              </a:rPr>
              <a:t> </a:t>
            </a:r>
            <a:r>
              <a:rPr lang="en-GB" sz="1000" b="0" dirty="0" err="1">
                <a:solidFill>
                  <a:srgbClr val="000000"/>
                </a:solidFill>
                <a:effectLst/>
                <a:latin typeface="Courier New" panose="02070309020205020404" pitchFamily="49" charset="0"/>
              </a:rPr>
              <a:t>i</a:t>
            </a:r>
            <a:r>
              <a:rPr lang="en-GB" sz="1000" b="0" dirty="0">
                <a:solidFill>
                  <a:srgbClr val="000000"/>
                </a:solidFill>
                <a:effectLst/>
                <a:latin typeface="Courier New" panose="02070309020205020404" pitchFamily="49" charset="0"/>
              </a:rPr>
              <a:t> = </a:t>
            </a:r>
            <a:r>
              <a:rPr lang="en-GB" sz="1000" b="0" dirty="0" err="1">
                <a:solidFill>
                  <a:srgbClr val="000000"/>
                </a:solidFill>
                <a:effectLst/>
                <a:latin typeface="Courier New" panose="02070309020205020404" pitchFamily="49" charset="0"/>
              </a:rPr>
              <a:t>blockIdx.x</a:t>
            </a:r>
            <a:r>
              <a:rPr lang="en-GB" sz="1000" b="0" dirty="0">
                <a:solidFill>
                  <a:srgbClr val="000000"/>
                </a:solidFill>
                <a:effectLst/>
                <a:latin typeface="Courier New" panose="02070309020205020404" pitchFamily="49" charset="0"/>
              </a:rPr>
              <a:t>;</a:t>
            </a:r>
          </a:p>
          <a:p>
            <a:r>
              <a:rPr lang="en-GB" sz="1000" b="0" dirty="0">
                <a:solidFill>
                  <a:srgbClr val="000000"/>
                </a:solidFill>
                <a:effectLst/>
                <a:latin typeface="Courier New" panose="02070309020205020404" pitchFamily="49" charset="0"/>
              </a:rPr>
              <a:t>    </a:t>
            </a:r>
            <a:r>
              <a:rPr lang="en-GB" sz="1000" b="0" dirty="0">
                <a:solidFill>
                  <a:srgbClr val="267F99"/>
                </a:solidFill>
                <a:effectLst/>
                <a:latin typeface="Courier New" panose="02070309020205020404" pitchFamily="49" charset="0"/>
              </a:rPr>
              <a:t>int</a:t>
            </a:r>
            <a:r>
              <a:rPr lang="en-GB" sz="1000" b="0" dirty="0">
                <a:solidFill>
                  <a:srgbClr val="000000"/>
                </a:solidFill>
                <a:effectLst/>
                <a:latin typeface="Courier New" panose="02070309020205020404" pitchFamily="49" charset="0"/>
              </a:rPr>
              <a:t> j = </a:t>
            </a:r>
            <a:r>
              <a:rPr lang="en-GB" sz="1000" b="0" dirty="0" err="1">
                <a:solidFill>
                  <a:srgbClr val="000000"/>
                </a:solidFill>
                <a:effectLst/>
                <a:latin typeface="Courier New" panose="02070309020205020404" pitchFamily="49" charset="0"/>
              </a:rPr>
              <a:t>threadIdx.x</a:t>
            </a:r>
            <a:r>
              <a:rPr lang="en-GB" sz="1000" b="0" dirty="0">
                <a:solidFill>
                  <a:srgbClr val="000000"/>
                </a:solidFill>
                <a:effectLst/>
                <a:latin typeface="Courier New" panose="02070309020205020404" pitchFamily="49" charset="0"/>
              </a:rPr>
              <a:t>;</a:t>
            </a:r>
          </a:p>
          <a:p>
            <a:r>
              <a:rPr lang="en-GB" sz="1000" b="0" dirty="0">
                <a:solidFill>
                  <a:srgbClr val="000000"/>
                </a:solidFill>
                <a:effectLst/>
                <a:latin typeface="Courier New" panose="02070309020205020404" pitchFamily="49" charset="0"/>
              </a:rPr>
              <a:t>    </a:t>
            </a:r>
          </a:p>
          <a:p>
            <a:r>
              <a:rPr lang="en-GB" sz="1000" b="0" dirty="0">
                <a:solidFill>
                  <a:srgbClr val="000000"/>
                </a:solidFill>
                <a:effectLst/>
                <a:latin typeface="Courier New" panose="02070309020205020404" pitchFamily="49" charset="0"/>
              </a:rPr>
              <a:t>    </a:t>
            </a:r>
            <a:r>
              <a:rPr lang="en-GB" sz="1000" b="0" dirty="0">
                <a:solidFill>
                  <a:srgbClr val="AF00DB"/>
                </a:solidFill>
                <a:effectLst/>
                <a:latin typeface="Courier New" panose="02070309020205020404" pitchFamily="49" charset="0"/>
              </a:rPr>
              <a:t>if</a:t>
            </a:r>
            <a:r>
              <a:rPr lang="en-GB" sz="1000" b="0" dirty="0">
                <a:solidFill>
                  <a:srgbClr val="000000"/>
                </a:solidFill>
                <a:effectLst/>
                <a:latin typeface="Courier New" panose="02070309020205020404" pitchFamily="49" charset="0"/>
              </a:rPr>
              <a:t>(</a:t>
            </a:r>
            <a:r>
              <a:rPr lang="en-GB" sz="1000" b="0" dirty="0" err="1">
                <a:solidFill>
                  <a:srgbClr val="000000"/>
                </a:solidFill>
                <a:effectLst/>
                <a:latin typeface="Courier New" panose="02070309020205020404" pitchFamily="49" charset="0"/>
              </a:rPr>
              <a:t>i</a:t>
            </a:r>
            <a:r>
              <a:rPr lang="en-GB" sz="1000" b="0" dirty="0">
                <a:solidFill>
                  <a:srgbClr val="000000"/>
                </a:solidFill>
                <a:effectLst/>
                <a:latin typeface="Courier New" panose="02070309020205020404" pitchFamily="49" charset="0"/>
              </a:rPr>
              <a:t>&lt;d_L2 &amp;&amp; j&lt;d_L1+</a:t>
            </a:r>
            <a:r>
              <a:rPr lang="en-GB" sz="1000" b="0" dirty="0">
                <a:solidFill>
                  <a:srgbClr val="09885A"/>
                </a:solidFill>
                <a:effectLst/>
                <a:latin typeface="Courier New" panose="02070309020205020404" pitchFamily="49" charset="0"/>
              </a:rPr>
              <a:t>1</a:t>
            </a:r>
            <a:r>
              <a:rPr lang="en-GB" sz="1000" b="0" dirty="0">
                <a:solidFill>
                  <a:srgbClr val="000000"/>
                </a:solidFill>
                <a:effectLst/>
                <a:latin typeface="Courier New" panose="02070309020205020404" pitchFamily="49" charset="0"/>
              </a:rPr>
              <a:t>){</a:t>
            </a:r>
          </a:p>
          <a:p>
            <a:r>
              <a:rPr lang="en-GB" sz="1000" b="0" dirty="0">
                <a:solidFill>
                  <a:srgbClr val="000000"/>
                </a:solidFill>
                <a:effectLst/>
                <a:latin typeface="Courier New" panose="02070309020205020404" pitchFamily="49" charset="0"/>
              </a:rPr>
              <a:t>        </a:t>
            </a:r>
            <a:r>
              <a:rPr lang="en-GB" sz="1000" b="0" dirty="0">
                <a:solidFill>
                  <a:srgbClr val="AF00DB"/>
                </a:solidFill>
                <a:effectLst/>
                <a:latin typeface="Courier New" panose="02070309020205020404" pitchFamily="49" charset="0"/>
              </a:rPr>
              <a:t>if</a:t>
            </a:r>
            <a:r>
              <a:rPr lang="en-GB" sz="1000" b="0" dirty="0">
                <a:solidFill>
                  <a:srgbClr val="000000"/>
                </a:solidFill>
                <a:effectLst/>
                <a:latin typeface="Courier New" panose="02070309020205020404" pitchFamily="49" charset="0"/>
              </a:rPr>
              <a:t>(j &lt; d_L1)</a:t>
            </a:r>
          </a:p>
          <a:p>
            <a:r>
              <a:rPr lang="en-GB" sz="1000" b="0" dirty="0">
                <a:solidFill>
                  <a:srgbClr val="000000"/>
                </a:solidFill>
                <a:effectLst/>
                <a:latin typeface="Courier New" panose="02070309020205020404" pitchFamily="49" charset="0"/>
              </a:rPr>
              <a:t>            WL2[</a:t>
            </a:r>
            <a:r>
              <a:rPr lang="en-GB" sz="1000" b="0" dirty="0" err="1">
                <a:solidFill>
                  <a:srgbClr val="000000"/>
                </a:solidFill>
                <a:effectLst/>
                <a:latin typeface="Courier New" panose="02070309020205020404" pitchFamily="49" charset="0"/>
              </a:rPr>
              <a:t>i</a:t>
            </a:r>
            <a:r>
              <a:rPr lang="en-GB" sz="1000" b="0" dirty="0">
                <a:solidFill>
                  <a:srgbClr val="000000"/>
                </a:solidFill>
                <a:effectLst/>
                <a:latin typeface="Courier New" panose="02070309020205020404" pitchFamily="49" charset="0"/>
              </a:rPr>
              <a:t>*d_L1+j] -= a * EL2[</a:t>
            </a:r>
            <a:r>
              <a:rPr lang="en-GB" sz="1000" b="0" dirty="0" err="1">
                <a:solidFill>
                  <a:srgbClr val="000000"/>
                </a:solidFill>
                <a:effectLst/>
                <a:latin typeface="Courier New" panose="02070309020205020404" pitchFamily="49" charset="0"/>
              </a:rPr>
              <a:t>i</a:t>
            </a:r>
            <a:r>
              <a:rPr lang="en-GB" sz="1000" b="0" dirty="0">
                <a:solidFill>
                  <a:srgbClr val="000000"/>
                </a:solidFill>
                <a:effectLst/>
                <a:latin typeface="Courier New" panose="02070309020205020404" pitchFamily="49" charset="0"/>
              </a:rPr>
              <a:t>] * OL1[j];</a:t>
            </a:r>
          </a:p>
          <a:p>
            <a:r>
              <a:rPr lang="en-GB" sz="1000" b="0" dirty="0">
                <a:solidFill>
                  <a:srgbClr val="000000"/>
                </a:solidFill>
                <a:effectLst/>
                <a:latin typeface="Courier New" panose="02070309020205020404" pitchFamily="49" charset="0"/>
              </a:rPr>
              <a:t>        </a:t>
            </a:r>
            <a:r>
              <a:rPr lang="en-GB" sz="1000" b="0" dirty="0">
                <a:solidFill>
                  <a:srgbClr val="AF00DB"/>
                </a:solidFill>
                <a:effectLst/>
                <a:latin typeface="Courier New" panose="02070309020205020404" pitchFamily="49" charset="0"/>
              </a:rPr>
              <a:t>else</a:t>
            </a:r>
            <a:endParaRPr lang="en-GB" sz="1000" b="0" dirty="0">
              <a:solidFill>
                <a:srgbClr val="000000"/>
              </a:solidFill>
              <a:effectLst/>
              <a:latin typeface="Courier New" panose="02070309020205020404" pitchFamily="49" charset="0"/>
            </a:endParaRPr>
          </a:p>
          <a:p>
            <a:r>
              <a:rPr lang="en-GB" sz="1000" b="0" dirty="0">
                <a:solidFill>
                  <a:srgbClr val="000000"/>
                </a:solidFill>
                <a:effectLst/>
                <a:latin typeface="Courier New" panose="02070309020205020404" pitchFamily="49" charset="0"/>
              </a:rPr>
              <a:t>            WL2[</a:t>
            </a:r>
            <a:r>
              <a:rPr lang="en-GB" sz="1000" b="0" dirty="0" err="1">
                <a:solidFill>
                  <a:srgbClr val="000000"/>
                </a:solidFill>
                <a:effectLst/>
                <a:latin typeface="Courier New" panose="02070309020205020404" pitchFamily="49" charset="0"/>
              </a:rPr>
              <a:t>i</a:t>
            </a:r>
            <a:r>
              <a:rPr lang="en-GB" sz="1000" b="0" dirty="0">
                <a:solidFill>
                  <a:srgbClr val="000000"/>
                </a:solidFill>
                <a:effectLst/>
                <a:latin typeface="Courier New" panose="02070309020205020404" pitchFamily="49" charset="0"/>
              </a:rPr>
              <a:t>*d_L1+d_L1] -= a * EL2[</a:t>
            </a:r>
            <a:r>
              <a:rPr lang="en-GB" sz="1000" b="0" dirty="0" err="1">
                <a:solidFill>
                  <a:srgbClr val="000000"/>
                </a:solidFill>
                <a:effectLst/>
                <a:latin typeface="Courier New" panose="02070309020205020404" pitchFamily="49" charset="0"/>
              </a:rPr>
              <a:t>i</a:t>
            </a:r>
            <a:r>
              <a:rPr lang="en-GB" sz="1000" b="0" dirty="0">
                <a:solidFill>
                  <a:srgbClr val="000000"/>
                </a:solidFill>
                <a:effectLst/>
                <a:latin typeface="Courier New" panose="02070309020205020404" pitchFamily="49" charset="0"/>
              </a:rPr>
              <a:t>];</a:t>
            </a:r>
          </a:p>
          <a:p>
            <a:r>
              <a:rPr lang="en-GB" sz="1000" b="0" dirty="0">
                <a:solidFill>
                  <a:srgbClr val="000000"/>
                </a:solidFill>
                <a:effectLst/>
                <a:latin typeface="Courier New" panose="02070309020205020404" pitchFamily="49" charset="0"/>
              </a:rPr>
              <a:t>    }</a:t>
            </a:r>
          </a:p>
          <a:p>
            <a:r>
              <a:rPr lang="en-GB" sz="1000" b="0" dirty="0">
                <a:solidFill>
                  <a:srgbClr val="000000"/>
                </a:solidFill>
                <a:effectLst/>
                <a:latin typeface="Courier New" panose="02070309020205020404" pitchFamily="49" charset="0"/>
              </a:rPr>
              <a:t>  </a:t>
            </a:r>
          </a:p>
          <a:p>
            <a:r>
              <a:rPr lang="en-GB" sz="1000" b="0" dirty="0">
                <a:solidFill>
                  <a:srgbClr val="000000"/>
                </a:solidFill>
                <a:effectLst/>
                <a:latin typeface="Courier New" panose="02070309020205020404" pitchFamily="49" charset="0"/>
              </a:rPr>
              <a:t>      </a:t>
            </a:r>
          </a:p>
          <a:p>
            <a:r>
              <a:rPr lang="en-GB" sz="1000" b="0" dirty="0">
                <a:solidFill>
                  <a:srgbClr val="000000"/>
                </a:solidFill>
                <a:effectLst/>
                <a:latin typeface="Courier New" panose="02070309020205020404" pitchFamily="49" charset="0"/>
              </a:rPr>
              <a:t>    </a:t>
            </a:r>
            <a:r>
              <a:rPr lang="en-GB" sz="1000" b="0" dirty="0">
                <a:solidFill>
                  <a:srgbClr val="AF00DB"/>
                </a:solidFill>
                <a:effectLst/>
                <a:latin typeface="Courier New" panose="02070309020205020404" pitchFamily="49" charset="0"/>
              </a:rPr>
              <a:t>if</a:t>
            </a:r>
            <a:r>
              <a:rPr lang="en-GB" sz="1000" b="0" dirty="0">
                <a:solidFill>
                  <a:srgbClr val="000000"/>
                </a:solidFill>
                <a:effectLst/>
                <a:latin typeface="Courier New" panose="02070309020205020404" pitchFamily="49" charset="0"/>
              </a:rPr>
              <a:t>(</a:t>
            </a:r>
            <a:r>
              <a:rPr lang="en-GB" sz="1000" b="0" dirty="0" err="1">
                <a:solidFill>
                  <a:srgbClr val="000000"/>
                </a:solidFill>
                <a:effectLst/>
                <a:latin typeface="Courier New" panose="02070309020205020404" pitchFamily="49" charset="0"/>
              </a:rPr>
              <a:t>i</a:t>
            </a:r>
            <a:r>
              <a:rPr lang="en-GB" sz="1000" b="0" dirty="0">
                <a:solidFill>
                  <a:srgbClr val="000000"/>
                </a:solidFill>
                <a:effectLst/>
                <a:latin typeface="Courier New" panose="02070309020205020404" pitchFamily="49" charset="0"/>
              </a:rPr>
              <a:t>&lt;d_L1 &amp;&amp; j&lt;d_N+</a:t>
            </a:r>
            <a:r>
              <a:rPr lang="en-GB" sz="1000" b="0" dirty="0">
                <a:solidFill>
                  <a:srgbClr val="09885A"/>
                </a:solidFill>
                <a:effectLst/>
                <a:latin typeface="Courier New" panose="02070309020205020404" pitchFamily="49" charset="0"/>
              </a:rPr>
              <a:t>1</a:t>
            </a:r>
            <a:r>
              <a:rPr lang="en-GB" sz="1000" b="0" dirty="0">
                <a:solidFill>
                  <a:srgbClr val="000000"/>
                </a:solidFill>
                <a:effectLst/>
                <a:latin typeface="Courier New" panose="02070309020205020404" pitchFamily="49" charset="0"/>
              </a:rPr>
              <a:t>){</a:t>
            </a:r>
          </a:p>
          <a:p>
            <a:r>
              <a:rPr lang="en-GB" sz="1000" b="0" dirty="0">
                <a:solidFill>
                  <a:srgbClr val="000000"/>
                </a:solidFill>
                <a:effectLst/>
                <a:latin typeface="Courier New" panose="02070309020205020404" pitchFamily="49" charset="0"/>
              </a:rPr>
              <a:t>        </a:t>
            </a:r>
            <a:r>
              <a:rPr lang="en-GB" sz="1000" b="0" dirty="0">
                <a:solidFill>
                  <a:srgbClr val="AF00DB"/>
                </a:solidFill>
                <a:effectLst/>
                <a:latin typeface="Courier New" panose="02070309020205020404" pitchFamily="49" charset="0"/>
              </a:rPr>
              <a:t>if</a:t>
            </a:r>
            <a:r>
              <a:rPr lang="en-GB" sz="1000" b="0" dirty="0">
                <a:solidFill>
                  <a:srgbClr val="000000"/>
                </a:solidFill>
                <a:effectLst/>
                <a:latin typeface="Courier New" panose="02070309020205020404" pitchFamily="49" charset="0"/>
              </a:rPr>
              <a:t>(j &lt; </a:t>
            </a:r>
            <a:r>
              <a:rPr lang="en-GB" sz="1000" b="0" dirty="0" err="1">
                <a:solidFill>
                  <a:srgbClr val="000000"/>
                </a:solidFill>
                <a:effectLst/>
                <a:latin typeface="Courier New" panose="02070309020205020404" pitchFamily="49" charset="0"/>
              </a:rPr>
              <a:t>d_N</a:t>
            </a:r>
            <a:r>
              <a:rPr lang="en-GB" sz="1000" b="0" dirty="0">
                <a:solidFill>
                  <a:srgbClr val="000000"/>
                </a:solidFill>
                <a:effectLst/>
                <a:latin typeface="Courier New" panose="02070309020205020404" pitchFamily="49" charset="0"/>
              </a:rPr>
              <a:t>)</a:t>
            </a:r>
          </a:p>
          <a:p>
            <a:r>
              <a:rPr lang="en-GB" sz="1000" b="0" dirty="0">
                <a:solidFill>
                  <a:srgbClr val="000000"/>
                </a:solidFill>
                <a:effectLst/>
                <a:latin typeface="Courier New" panose="02070309020205020404" pitchFamily="49" charset="0"/>
              </a:rPr>
              <a:t>            WL1[</a:t>
            </a:r>
            <a:r>
              <a:rPr lang="en-GB" sz="1000" b="0" dirty="0" err="1">
                <a:solidFill>
                  <a:srgbClr val="000000"/>
                </a:solidFill>
                <a:effectLst/>
                <a:latin typeface="Courier New" panose="02070309020205020404" pitchFamily="49" charset="0"/>
              </a:rPr>
              <a:t>i</a:t>
            </a:r>
            <a:r>
              <a:rPr lang="en-GB" sz="1000" b="0" dirty="0">
                <a:solidFill>
                  <a:srgbClr val="000000"/>
                </a:solidFill>
                <a:effectLst/>
                <a:latin typeface="Courier New" panose="02070309020205020404" pitchFamily="49" charset="0"/>
              </a:rPr>
              <a:t>*</a:t>
            </a:r>
            <a:r>
              <a:rPr lang="en-GB" sz="1000" b="0" dirty="0" err="1">
                <a:solidFill>
                  <a:srgbClr val="000000"/>
                </a:solidFill>
                <a:effectLst/>
                <a:latin typeface="Courier New" panose="02070309020205020404" pitchFamily="49" charset="0"/>
              </a:rPr>
              <a:t>d_N+j</a:t>
            </a:r>
            <a:r>
              <a:rPr lang="en-GB" sz="1000" b="0" dirty="0">
                <a:solidFill>
                  <a:srgbClr val="000000"/>
                </a:solidFill>
                <a:effectLst/>
                <a:latin typeface="Courier New" panose="02070309020205020404" pitchFamily="49" charset="0"/>
              </a:rPr>
              <a:t>] -= a * EL1[</a:t>
            </a:r>
            <a:r>
              <a:rPr lang="en-GB" sz="1000" b="0" dirty="0" err="1">
                <a:solidFill>
                  <a:srgbClr val="000000"/>
                </a:solidFill>
                <a:effectLst/>
                <a:latin typeface="Courier New" panose="02070309020205020404" pitchFamily="49" charset="0"/>
              </a:rPr>
              <a:t>i</a:t>
            </a:r>
            <a:r>
              <a:rPr lang="en-GB" sz="1000" b="0" dirty="0">
                <a:solidFill>
                  <a:srgbClr val="000000"/>
                </a:solidFill>
                <a:effectLst/>
                <a:latin typeface="Courier New" panose="02070309020205020404" pitchFamily="49" charset="0"/>
              </a:rPr>
              <a:t>] * input[index*</a:t>
            </a:r>
            <a:r>
              <a:rPr lang="en-GB" sz="1000" b="0" dirty="0" err="1">
                <a:solidFill>
                  <a:srgbClr val="000000"/>
                </a:solidFill>
                <a:effectLst/>
                <a:latin typeface="Courier New" panose="02070309020205020404" pitchFamily="49" charset="0"/>
              </a:rPr>
              <a:t>d_N+j</a:t>
            </a:r>
            <a:r>
              <a:rPr lang="en-GB" sz="1000" b="0" dirty="0">
                <a:solidFill>
                  <a:srgbClr val="000000"/>
                </a:solidFill>
                <a:effectLst/>
                <a:latin typeface="Courier New" panose="02070309020205020404" pitchFamily="49" charset="0"/>
              </a:rPr>
              <a:t>];</a:t>
            </a:r>
          </a:p>
          <a:p>
            <a:r>
              <a:rPr lang="en-GB" sz="1000" b="0" dirty="0">
                <a:solidFill>
                  <a:srgbClr val="000000"/>
                </a:solidFill>
                <a:effectLst/>
                <a:latin typeface="Courier New" panose="02070309020205020404" pitchFamily="49" charset="0"/>
              </a:rPr>
              <a:t>        </a:t>
            </a:r>
            <a:r>
              <a:rPr lang="en-GB" sz="1000" b="0" dirty="0">
                <a:solidFill>
                  <a:srgbClr val="AF00DB"/>
                </a:solidFill>
                <a:effectLst/>
                <a:latin typeface="Courier New" panose="02070309020205020404" pitchFamily="49" charset="0"/>
              </a:rPr>
              <a:t>else</a:t>
            </a:r>
            <a:endParaRPr lang="en-GB" sz="1000" b="0" dirty="0">
              <a:solidFill>
                <a:srgbClr val="000000"/>
              </a:solidFill>
              <a:effectLst/>
              <a:latin typeface="Courier New" panose="02070309020205020404" pitchFamily="49" charset="0"/>
            </a:endParaRPr>
          </a:p>
          <a:p>
            <a:r>
              <a:rPr lang="en-GB" sz="1000" b="0" dirty="0">
                <a:solidFill>
                  <a:srgbClr val="000000"/>
                </a:solidFill>
                <a:effectLst/>
                <a:latin typeface="Courier New" panose="02070309020205020404" pitchFamily="49" charset="0"/>
              </a:rPr>
              <a:t>            WL1[</a:t>
            </a:r>
            <a:r>
              <a:rPr lang="en-GB" sz="1000" b="0" dirty="0" err="1">
                <a:solidFill>
                  <a:srgbClr val="000000"/>
                </a:solidFill>
                <a:effectLst/>
                <a:latin typeface="Courier New" panose="02070309020205020404" pitchFamily="49" charset="0"/>
              </a:rPr>
              <a:t>i</a:t>
            </a:r>
            <a:r>
              <a:rPr lang="en-GB" sz="1000" b="0" dirty="0">
                <a:solidFill>
                  <a:srgbClr val="000000"/>
                </a:solidFill>
                <a:effectLst/>
                <a:latin typeface="Courier New" panose="02070309020205020404" pitchFamily="49" charset="0"/>
              </a:rPr>
              <a:t>*</a:t>
            </a:r>
            <a:r>
              <a:rPr lang="en-GB" sz="1000" b="0" dirty="0" err="1">
                <a:solidFill>
                  <a:srgbClr val="000000"/>
                </a:solidFill>
                <a:effectLst/>
                <a:latin typeface="Courier New" panose="02070309020205020404" pitchFamily="49" charset="0"/>
              </a:rPr>
              <a:t>d_N+d_N</a:t>
            </a:r>
            <a:r>
              <a:rPr lang="en-GB" sz="1000" b="0" dirty="0">
                <a:solidFill>
                  <a:srgbClr val="000000"/>
                </a:solidFill>
                <a:effectLst/>
                <a:latin typeface="Courier New" panose="02070309020205020404" pitchFamily="49" charset="0"/>
              </a:rPr>
              <a:t>] -= a * EL1[</a:t>
            </a:r>
            <a:r>
              <a:rPr lang="en-GB" sz="1000" b="0" dirty="0" err="1">
                <a:solidFill>
                  <a:srgbClr val="000000"/>
                </a:solidFill>
                <a:effectLst/>
                <a:latin typeface="Courier New" panose="02070309020205020404" pitchFamily="49" charset="0"/>
              </a:rPr>
              <a:t>i</a:t>
            </a:r>
            <a:r>
              <a:rPr lang="en-GB" sz="1000" b="0" dirty="0">
                <a:solidFill>
                  <a:srgbClr val="000000"/>
                </a:solidFill>
                <a:effectLst/>
                <a:latin typeface="Courier New" panose="02070309020205020404" pitchFamily="49" charset="0"/>
              </a:rPr>
              <a:t>];</a:t>
            </a:r>
          </a:p>
          <a:p>
            <a:r>
              <a:rPr lang="en-GB" sz="1000" b="0" dirty="0">
                <a:solidFill>
                  <a:srgbClr val="000000"/>
                </a:solidFill>
                <a:effectLst/>
                <a:latin typeface="Courier New" panose="02070309020205020404" pitchFamily="49" charset="0"/>
              </a:rPr>
              <a:t>    }</a:t>
            </a:r>
          </a:p>
          <a:p>
            <a:r>
              <a:rPr lang="en-GB" sz="1000" b="0" dirty="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18802067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8862A3-1A46-4E99-A1A6-23DD11CE0437}"/>
              </a:ext>
            </a:extLst>
          </p:cNvPr>
          <p:cNvSpPr>
            <a:spLocks noGrp="1"/>
          </p:cNvSpPr>
          <p:nvPr>
            <p:ph idx="1"/>
          </p:nvPr>
        </p:nvSpPr>
        <p:spPr>
          <a:xfrm>
            <a:off x="565484" y="903204"/>
            <a:ext cx="10515600" cy="2016459"/>
          </a:xfrm>
        </p:spPr>
        <p:txBody>
          <a:bodyPr>
            <a:normAutofit/>
          </a:bodyPr>
          <a:lstStyle/>
          <a:p>
            <a:pPr marL="0" indent="0">
              <a:buNone/>
            </a:pPr>
            <a:r>
              <a:rPr lang="en-GB" sz="2600" dirty="0">
                <a:solidFill>
                  <a:srgbClr val="212121"/>
                </a:solidFill>
                <a:latin typeface="+mj-lt"/>
              </a:rPr>
              <a:t>T</a:t>
            </a:r>
            <a:r>
              <a:rPr lang="en-GB" sz="2600" b="0" i="0" dirty="0">
                <a:solidFill>
                  <a:srgbClr val="212121"/>
                </a:solidFill>
                <a:effectLst/>
                <a:latin typeface="+mj-lt"/>
              </a:rPr>
              <a:t>otal execution time 15.8 sec 4x times speed up from CPU. There further optimization that can be done but we will stop here. </a:t>
            </a:r>
            <a:r>
              <a:rPr lang="en-GB" sz="2600" dirty="0">
                <a:solidFill>
                  <a:srgbClr val="212121"/>
                </a:solidFill>
                <a:latin typeface="+mj-lt"/>
              </a:rPr>
              <a:t>The complete code can be found in this link. https://colab.research.google.com/drive/19WIwktQKzfbo19yShuJAJVjrNHY6xGO5?usp=sharing</a:t>
            </a:r>
          </a:p>
          <a:p>
            <a:pPr marL="0" indent="0">
              <a:buNone/>
            </a:pPr>
            <a:endParaRPr lang="en-GB" sz="2600" dirty="0">
              <a:latin typeface="+mj-lt"/>
            </a:endParaRPr>
          </a:p>
        </p:txBody>
      </p:sp>
    </p:spTree>
    <p:extLst>
      <p:ext uri="{BB962C8B-B14F-4D97-AF65-F5344CB8AC3E}">
        <p14:creationId xmlns:p14="http://schemas.microsoft.com/office/powerpoint/2010/main" val="3127472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31" name="Group 24">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29" name="Freeform: Shape 28">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6" name="Group 25">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27" name="Freeform: Shape 26">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67FDD0FC-D7A7-4283-9046-D21E26FA02E3}"/>
              </a:ext>
            </a:extLst>
          </p:cNvPr>
          <p:cNvSpPr>
            <a:spLocks noGrp="1"/>
          </p:cNvSpPr>
          <p:nvPr>
            <p:ph type="ctrTitle"/>
          </p:nvPr>
        </p:nvSpPr>
        <p:spPr>
          <a:xfrm>
            <a:off x="2255017" y="772543"/>
            <a:ext cx="7021513" cy="1750925"/>
          </a:xfrm>
        </p:spPr>
        <p:txBody>
          <a:bodyPr>
            <a:normAutofit/>
          </a:bodyPr>
          <a:lstStyle/>
          <a:p>
            <a:pPr algn="l"/>
            <a:r>
              <a:rPr lang="en-GB" sz="5600" dirty="0">
                <a:solidFill>
                  <a:schemeClr val="bg1"/>
                </a:solidFill>
              </a:rPr>
              <a:t>What Became Possible With GPU Acceleration </a:t>
            </a:r>
          </a:p>
        </p:txBody>
      </p:sp>
      <p:sp>
        <p:nvSpPr>
          <p:cNvPr id="3" name="Subtitle 2">
            <a:extLst>
              <a:ext uri="{FF2B5EF4-FFF2-40B4-BE49-F238E27FC236}">
                <a16:creationId xmlns:a16="http://schemas.microsoft.com/office/drawing/2014/main" id="{AD66AE1A-099B-42D7-BB3E-C4FD70CFED40}"/>
              </a:ext>
            </a:extLst>
          </p:cNvPr>
          <p:cNvSpPr>
            <a:spLocks noGrp="1"/>
          </p:cNvSpPr>
          <p:nvPr>
            <p:ph type="subTitle" idx="1"/>
          </p:nvPr>
        </p:nvSpPr>
        <p:spPr>
          <a:xfrm>
            <a:off x="2250777" y="3010663"/>
            <a:ext cx="7025753" cy="1323870"/>
          </a:xfrm>
        </p:spPr>
        <p:txBody>
          <a:bodyPr>
            <a:normAutofit fontScale="77500" lnSpcReduction="20000"/>
          </a:bodyPr>
          <a:lstStyle/>
          <a:p>
            <a:pPr algn="l"/>
            <a:r>
              <a:rPr lang="en-GB" dirty="0">
                <a:solidFill>
                  <a:schemeClr val="bg1"/>
                </a:solidFill>
              </a:rPr>
              <a:t>As training neural networks on GPU is much faster it gave as the ability to train bigger more complex architectures that would not be feasible other wise, and thanks to that very big advancements in machine learning were made. Today machine learning algorithms are used almost every were. Cloud, driving cars, medicine, voice recognition, image-video editing and processing.  </a:t>
            </a:r>
          </a:p>
        </p:txBody>
      </p:sp>
    </p:spTree>
    <p:extLst>
      <p:ext uri="{BB962C8B-B14F-4D97-AF65-F5344CB8AC3E}">
        <p14:creationId xmlns:p14="http://schemas.microsoft.com/office/powerpoint/2010/main" val="927884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E62165-6182-433B-A5A2-02571789DD31}"/>
              </a:ext>
            </a:extLst>
          </p:cNvPr>
          <p:cNvSpPr>
            <a:spLocks noGrp="1"/>
          </p:cNvSpPr>
          <p:nvPr>
            <p:ph idx="1"/>
          </p:nvPr>
        </p:nvSpPr>
        <p:spPr>
          <a:xfrm>
            <a:off x="428649" y="3865739"/>
            <a:ext cx="11213404" cy="2416726"/>
          </a:xfrm>
        </p:spPr>
        <p:txBody>
          <a:bodyPr/>
          <a:lstStyle/>
          <a:p>
            <a:pPr marL="0" indent="0">
              <a:buNone/>
            </a:pPr>
            <a:r>
              <a:rPr lang="en-GB" sz="2400" dirty="0"/>
              <a:t>Each model in a scene is made from 3D point “vertices” ,  those vertices make triangles than make the surface of the object.  To be able to see the 3D model on our 2D screen each vertex of the object has to go under a transformation. First the it has to be moved from it’s local space to the world space, then from the world space to the view space and finally to be projected on a 2d plane This process has to be done for every vertex of our model and for every model in the scene.</a:t>
            </a:r>
            <a:endParaRPr lang="en-GB" dirty="0"/>
          </a:p>
        </p:txBody>
      </p:sp>
      <p:pic>
        <p:nvPicPr>
          <p:cNvPr id="4" name="Content Placeholder 4" descr="Diagram, engineering drawing&#10;&#10;Description automatically generated">
            <a:extLst>
              <a:ext uri="{FF2B5EF4-FFF2-40B4-BE49-F238E27FC236}">
                <a16:creationId xmlns:a16="http://schemas.microsoft.com/office/drawing/2014/main" id="{25E64B21-F75D-45EE-85F1-6E7AF3ED1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0568" y="473999"/>
            <a:ext cx="3529109" cy="2930174"/>
          </a:xfrm>
          <a:prstGeom prst="rect">
            <a:avLst/>
          </a:prstGeom>
        </p:spPr>
      </p:pic>
      <p:pic>
        <p:nvPicPr>
          <p:cNvPr id="5" name="Picture 4" descr="A close-up of the statue of two people&#10;&#10;Description automatically generated with low confidence">
            <a:extLst>
              <a:ext uri="{FF2B5EF4-FFF2-40B4-BE49-F238E27FC236}">
                <a16:creationId xmlns:a16="http://schemas.microsoft.com/office/drawing/2014/main" id="{A142F4B8-BE15-4FFB-8BE4-3EB64D6317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649" y="449172"/>
            <a:ext cx="3526424" cy="2979828"/>
          </a:xfrm>
          <a:prstGeom prst="rect">
            <a:avLst/>
          </a:prstGeom>
        </p:spPr>
      </p:pic>
      <p:pic>
        <p:nvPicPr>
          <p:cNvPr id="6" name="Picture 5" descr="Diagram, text&#10;&#10;Description automatically generated">
            <a:extLst>
              <a:ext uri="{FF2B5EF4-FFF2-40B4-BE49-F238E27FC236}">
                <a16:creationId xmlns:a16="http://schemas.microsoft.com/office/drawing/2014/main" id="{15395F65-18C9-4617-8D85-36D4982631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8085" y="575535"/>
            <a:ext cx="3553968" cy="2930163"/>
          </a:xfrm>
          <a:prstGeom prst="rect">
            <a:avLst/>
          </a:prstGeom>
        </p:spPr>
      </p:pic>
    </p:spTree>
    <p:extLst>
      <p:ext uri="{BB962C8B-B14F-4D97-AF65-F5344CB8AC3E}">
        <p14:creationId xmlns:p14="http://schemas.microsoft.com/office/powerpoint/2010/main" val="2538450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10;&#10;Description automatically generated">
            <a:extLst>
              <a:ext uri="{FF2B5EF4-FFF2-40B4-BE49-F238E27FC236}">
                <a16:creationId xmlns:a16="http://schemas.microsoft.com/office/drawing/2014/main" id="{31486C45-661F-44E0-B004-49C1E06F26F5}"/>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643099" y="334407"/>
            <a:ext cx="11057489" cy="3217830"/>
          </a:xfrm>
        </p:spPr>
      </p:pic>
      <p:pic>
        <p:nvPicPr>
          <p:cNvPr id="7" name="Picture 6" descr="A picture containing text&#10;&#10;Description automatically generated">
            <a:extLst>
              <a:ext uri="{FF2B5EF4-FFF2-40B4-BE49-F238E27FC236}">
                <a16:creationId xmlns:a16="http://schemas.microsoft.com/office/drawing/2014/main" id="{F436EF21-AE7F-4C1A-9894-CC55D1FF0A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867" y="4142792"/>
            <a:ext cx="5419862" cy="2020645"/>
          </a:xfrm>
          <a:prstGeom prst="rect">
            <a:avLst/>
          </a:prstGeom>
        </p:spPr>
      </p:pic>
      <p:pic>
        <p:nvPicPr>
          <p:cNvPr id="9" name="Picture 8" descr="A picture containing transport, satellite&#10;&#10;Description automatically generated">
            <a:extLst>
              <a:ext uri="{FF2B5EF4-FFF2-40B4-BE49-F238E27FC236}">
                <a16:creationId xmlns:a16="http://schemas.microsoft.com/office/drawing/2014/main" id="{A59A53F7-1169-4D1F-892D-63AB2C19AD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8307" y="4142792"/>
            <a:ext cx="5556959" cy="2113137"/>
          </a:xfrm>
          <a:prstGeom prst="rect">
            <a:avLst/>
          </a:prstGeom>
        </p:spPr>
      </p:pic>
    </p:spTree>
    <p:extLst>
      <p:ext uri="{BB962C8B-B14F-4D97-AF65-F5344CB8AC3E}">
        <p14:creationId xmlns:p14="http://schemas.microsoft.com/office/powerpoint/2010/main" val="8744755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FD238-F0BB-4E89-BFC5-A58A6283B929}"/>
              </a:ext>
            </a:extLst>
          </p:cNvPr>
          <p:cNvSpPr>
            <a:spLocks noGrp="1"/>
          </p:cNvSpPr>
          <p:nvPr>
            <p:ph type="title"/>
          </p:nvPr>
        </p:nvSpPr>
        <p:spPr>
          <a:xfrm>
            <a:off x="838200" y="962284"/>
            <a:ext cx="10515600" cy="1325563"/>
          </a:xfrm>
        </p:spPr>
        <p:txBody>
          <a:bodyPr>
            <a:normAutofit/>
          </a:bodyPr>
          <a:lstStyle/>
          <a:p>
            <a:r>
              <a:rPr lang="en-GB" sz="2400" dirty="0"/>
              <a:t>Each transformation is done by multiplying our 3D cord(vertex) by a matrix. The get the final screen coordinates we have to multiplying our original 3D cord by 3 matrices one for each transformation.   </a:t>
            </a:r>
          </a:p>
        </p:txBody>
      </p:sp>
      <p:pic>
        <p:nvPicPr>
          <p:cNvPr id="4" name="Picture 3" descr="Graphical user interface&#10;&#10;Description automatically generated">
            <a:extLst>
              <a:ext uri="{FF2B5EF4-FFF2-40B4-BE49-F238E27FC236}">
                <a16:creationId xmlns:a16="http://schemas.microsoft.com/office/drawing/2014/main" id="{117E46C3-1CCF-45E3-B89E-3B800DF93F9B}"/>
              </a:ext>
            </a:extLst>
          </p:cNvPr>
          <p:cNvPicPr>
            <a:picLocks noChangeAspect="1"/>
          </p:cNvPicPr>
          <p:nvPr/>
        </p:nvPicPr>
        <p:blipFill rotWithShape="1">
          <a:blip r:embed="rId2">
            <a:extLst>
              <a:ext uri="{28A0092B-C50C-407E-A947-70E740481C1C}">
                <a14:useLocalDpi xmlns:a14="http://schemas.microsoft.com/office/drawing/2010/main" val="0"/>
              </a:ext>
            </a:extLst>
          </a:blip>
          <a:srcRect l="28671" t="46280" r="31267" b="35406"/>
          <a:stretch/>
        </p:blipFill>
        <p:spPr>
          <a:xfrm>
            <a:off x="392332" y="2760095"/>
            <a:ext cx="8602825" cy="2212154"/>
          </a:xfrm>
          <a:prstGeom prst="rect">
            <a:avLst/>
          </a:prstGeom>
        </p:spPr>
      </p:pic>
      <p:pic>
        <p:nvPicPr>
          <p:cNvPr id="5" name="Picture 4" descr="Graphical user interface&#10;&#10;Description automatically generated">
            <a:extLst>
              <a:ext uri="{FF2B5EF4-FFF2-40B4-BE49-F238E27FC236}">
                <a16:creationId xmlns:a16="http://schemas.microsoft.com/office/drawing/2014/main" id="{5A3BD782-D87B-4011-BD9A-B2D9CE49A75F}"/>
              </a:ext>
            </a:extLst>
          </p:cNvPr>
          <p:cNvPicPr>
            <a:picLocks noChangeAspect="1"/>
          </p:cNvPicPr>
          <p:nvPr/>
        </p:nvPicPr>
        <p:blipFill rotWithShape="1">
          <a:blip r:embed="rId2">
            <a:extLst>
              <a:ext uri="{28A0092B-C50C-407E-A947-70E740481C1C}">
                <a14:useLocalDpi xmlns:a14="http://schemas.microsoft.com/office/drawing/2010/main" val="0"/>
              </a:ext>
            </a:extLst>
          </a:blip>
          <a:srcRect l="53477" t="46160" r="36368" b="35526"/>
          <a:stretch/>
        </p:blipFill>
        <p:spPr>
          <a:xfrm>
            <a:off x="7902845" y="2730053"/>
            <a:ext cx="2202024" cy="2233799"/>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F85CFF3C-1D66-43D6-B06B-494347058A34}"/>
                  </a:ext>
                </a:extLst>
              </p14:cNvPr>
              <p14:cNvContentPartPr/>
              <p14:nvPr/>
            </p14:nvContentPartPr>
            <p14:xfrm>
              <a:off x="8086962" y="3152705"/>
              <a:ext cx="1648440" cy="913680"/>
            </p14:xfrm>
          </p:contentPart>
        </mc:Choice>
        <mc:Fallback xmlns="">
          <p:pic>
            <p:nvPicPr>
              <p:cNvPr id="7" name="Ink 6">
                <a:extLst>
                  <a:ext uri="{FF2B5EF4-FFF2-40B4-BE49-F238E27FC236}">
                    <a16:creationId xmlns:a16="http://schemas.microsoft.com/office/drawing/2014/main" id="{F85CFF3C-1D66-43D6-B06B-494347058A34}"/>
                  </a:ext>
                </a:extLst>
              </p:cNvPr>
              <p:cNvPicPr/>
              <p:nvPr/>
            </p:nvPicPr>
            <p:blipFill>
              <a:blip r:embed="rId4"/>
              <a:stretch>
                <a:fillRect/>
              </a:stretch>
            </p:blipFill>
            <p:spPr>
              <a:xfrm>
                <a:off x="8024322" y="3089705"/>
                <a:ext cx="1774080" cy="1039320"/>
              </a:xfrm>
              <a:prstGeom prst="rect">
                <a:avLst/>
              </a:prstGeom>
            </p:spPr>
          </p:pic>
        </mc:Fallback>
      </mc:AlternateContent>
      <p:pic>
        <p:nvPicPr>
          <p:cNvPr id="8" name="Picture 7" descr="Graphical user interface&#10;&#10;Description automatically generated">
            <a:extLst>
              <a:ext uri="{FF2B5EF4-FFF2-40B4-BE49-F238E27FC236}">
                <a16:creationId xmlns:a16="http://schemas.microsoft.com/office/drawing/2014/main" id="{BB747CDF-4998-40D9-A4E0-4439AA69FB7F}"/>
              </a:ext>
            </a:extLst>
          </p:cNvPr>
          <p:cNvPicPr>
            <a:picLocks noChangeAspect="1"/>
          </p:cNvPicPr>
          <p:nvPr/>
        </p:nvPicPr>
        <p:blipFill rotWithShape="1">
          <a:blip r:embed="rId2">
            <a:extLst>
              <a:ext uri="{28A0092B-C50C-407E-A947-70E740481C1C}">
                <a14:useLocalDpi xmlns:a14="http://schemas.microsoft.com/office/drawing/2010/main" val="0"/>
              </a:ext>
            </a:extLst>
          </a:blip>
          <a:srcRect l="63504" t="46280" r="32759" b="35406"/>
          <a:stretch/>
        </p:blipFill>
        <p:spPr>
          <a:xfrm>
            <a:off x="10134388" y="2730053"/>
            <a:ext cx="802433" cy="2212154"/>
          </a:xfrm>
          <a:prstGeom prst="rect">
            <a:avLst/>
          </a:prstGeom>
        </p:spPr>
      </p:pic>
      <p:grpSp>
        <p:nvGrpSpPr>
          <p:cNvPr id="14" name="Group 13">
            <a:extLst>
              <a:ext uri="{FF2B5EF4-FFF2-40B4-BE49-F238E27FC236}">
                <a16:creationId xmlns:a16="http://schemas.microsoft.com/office/drawing/2014/main" id="{ACA73CCE-9201-4218-973F-56D1CC072834}"/>
              </a:ext>
            </a:extLst>
          </p:cNvPr>
          <p:cNvGrpSpPr/>
          <p:nvPr/>
        </p:nvGrpSpPr>
        <p:grpSpPr>
          <a:xfrm>
            <a:off x="8946977" y="3489252"/>
            <a:ext cx="427320" cy="431280"/>
            <a:chOff x="8946977" y="3489252"/>
            <a:chExt cx="427320" cy="431280"/>
          </a:xfrm>
        </p:grpSpPr>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99DE0A5F-3C91-473A-8857-C42FC2162B8A}"/>
                    </a:ext>
                  </a:extLst>
                </p14:cNvPr>
                <p14:cNvContentPartPr/>
                <p14:nvPr/>
              </p14:nvContentPartPr>
              <p14:xfrm>
                <a:off x="8984777" y="3489252"/>
                <a:ext cx="9720" cy="6120"/>
              </p14:xfrm>
            </p:contentPart>
          </mc:Choice>
          <mc:Fallback xmlns="">
            <p:pic>
              <p:nvPicPr>
                <p:cNvPr id="9" name="Ink 8">
                  <a:extLst>
                    <a:ext uri="{FF2B5EF4-FFF2-40B4-BE49-F238E27FC236}">
                      <a16:creationId xmlns:a16="http://schemas.microsoft.com/office/drawing/2014/main" id="{99DE0A5F-3C91-473A-8857-C42FC2162B8A}"/>
                    </a:ext>
                  </a:extLst>
                </p:cNvPr>
                <p:cNvPicPr/>
                <p:nvPr/>
              </p:nvPicPr>
              <p:blipFill>
                <a:blip r:embed="rId6"/>
                <a:stretch>
                  <a:fillRect/>
                </a:stretch>
              </p:blipFill>
              <p:spPr>
                <a:xfrm>
                  <a:off x="8976137" y="3480252"/>
                  <a:ext cx="2736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CC80A51D-95E5-49D0-B83A-11B101167E89}"/>
                    </a:ext>
                  </a:extLst>
                </p14:cNvPr>
                <p14:cNvContentPartPr/>
                <p14:nvPr/>
              </p14:nvContentPartPr>
              <p14:xfrm>
                <a:off x="9003857" y="3666372"/>
                <a:ext cx="173520" cy="244440"/>
              </p14:xfrm>
            </p:contentPart>
          </mc:Choice>
          <mc:Fallback xmlns="">
            <p:pic>
              <p:nvPicPr>
                <p:cNvPr id="10" name="Ink 9">
                  <a:extLst>
                    <a:ext uri="{FF2B5EF4-FFF2-40B4-BE49-F238E27FC236}">
                      <a16:creationId xmlns:a16="http://schemas.microsoft.com/office/drawing/2014/main" id="{CC80A51D-95E5-49D0-B83A-11B101167E89}"/>
                    </a:ext>
                  </a:extLst>
                </p:cNvPr>
                <p:cNvPicPr/>
                <p:nvPr/>
              </p:nvPicPr>
              <p:blipFill>
                <a:blip r:embed="rId8"/>
                <a:stretch>
                  <a:fillRect/>
                </a:stretch>
              </p:blipFill>
              <p:spPr>
                <a:xfrm>
                  <a:off x="8995217" y="3657732"/>
                  <a:ext cx="19116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B417E9E5-EF22-463A-ACF0-70A260435EA2}"/>
                    </a:ext>
                  </a:extLst>
                </p14:cNvPr>
                <p14:cNvContentPartPr/>
                <p14:nvPr/>
              </p14:nvContentPartPr>
              <p14:xfrm>
                <a:off x="8976497" y="3866172"/>
                <a:ext cx="158400" cy="24840"/>
              </p14:xfrm>
            </p:contentPart>
          </mc:Choice>
          <mc:Fallback xmlns="">
            <p:pic>
              <p:nvPicPr>
                <p:cNvPr id="11" name="Ink 10">
                  <a:extLst>
                    <a:ext uri="{FF2B5EF4-FFF2-40B4-BE49-F238E27FC236}">
                      <a16:creationId xmlns:a16="http://schemas.microsoft.com/office/drawing/2014/main" id="{B417E9E5-EF22-463A-ACF0-70A260435EA2}"/>
                    </a:ext>
                  </a:extLst>
                </p:cNvPr>
                <p:cNvPicPr/>
                <p:nvPr/>
              </p:nvPicPr>
              <p:blipFill>
                <a:blip r:embed="rId10"/>
                <a:stretch>
                  <a:fillRect/>
                </a:stretch>
              </p:blipFill>
              <p:spPr>
                <a:xfrm>
                  <a:off x="8967497" y="3857172"/>
                  <a:ext cx="17604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11EFA50F-D0FF-4791-8A74-B5DCFE9F7995}"/>
                    </a:ext>
                  </a:extLst>
                </p14:cNvPr>
                <p14:cNvContentPartPr/>
                <p14:nvPr/>
              </p14:nvContentPartPr>
              <p14:xfrm>
                <a:off x="8946977" y="3710652"/>
                <a:ext cx="427320" cy="209880"/>
              </p14:xfrm>
            </p:contentPart>
          </mc:Choice>
          <mc:Fallback xmlns="">
            <p:pic>
              <p:nvPicPr>
                <p:cNvPr id="13" name="Ink 12">
                  <a:extLst>
                    <a:ext uri="{FF2B5EF4-FFF2-40B4-BE49-F238E27FC236}">
                      <a16:creationId xmlns:a16="http://schemas.microsoft.com/office/drawing/2014/main" id="{11EFA50F-D0FF-4791-8A74-B5DCFE9F7995}"/>
                    </a:ext>
                  </a:extLst>
                </p:cNvPr>
                <p:cNvPicPr/>
                <p:nvPr/>
              </p:nvPicPr>
              <p:blipFill>
                <a:blip r:embed="rId12"/>
                <a:stretch>
                  <a:fillRect/>
                </a:stretch>
              </p:blipFill>
              <p:spPr>
                <a:xfrm>
                  <a:off x="8883977" y="3648012"/>
                  <a:ext cx="552960" cy="335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B8E447FD-8319-4F4C-9B80-DB7E084F66DB}"/>
                  </a:ext>
                </a:extLst>
              </p14:cNvPr>
              <p14:cNvContentPartPr/>
              <p14:nvPr/>
            </p14:nvContentPartPr>
            <p14:xfrm>
              <a:off x="10319297" y="4198452"/>
              <a:ext cx="360" cy="360"/>
            </p14:xfrm>
          </p:contentPart>
        </mc:Choice>
        <mc:Fallback xmlns="">
          <p:pic>
            <p:nvPicPr>
              <p:cNvPr id="15" name="Ink 14">
                <a:extLst>
                  <a:ext uri="{FF2B5EF4-FFF2-40B4-BE49-F238E27FC236}">
                    <a16:creationId xmlns:a16="http://schemas.microsoft.com/office/drawing/2014/main" id="{B8E447FD-8319-4F4C-9B80-DB7E084F66DB}"/>
                  </a:ext>
                </a:extLst>
              </p:cNvPr>
              <p:cNvPicPr/>
              <p:nvPr/>
            </p:nvPicPr>
            <p:blipFill>
              <a:blip r:embed="rId14"/>
              <a:stretch>
                <a:fillRect/>
              </a:stretch>
            </p:blipFill>
            <p:spPr>
              <a:xfrm>
                <a:off x="10256657" y="4135452"/>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0F38F630-5ADC-453A-BFC6-842AC741A72F}"/>
                  </a:ext>
                </a:extLst>
              </p14:cNvPr>
              <p14:cNvContentPartPr/>
              <p14:nvPr/>
            </p14:nvContentPartPr>
            <p14:xfrm>
              <a:off x="10496777" y="4413012"/>
              <a:ext cx="360" cy="360"/>
            </p14:xfrm>
          </p:contentPart>
        </mc:Choice>
        <mc:Fallback xmlns="">
          <p:pic>
            <p:nvPicPr>
              <p:cNvPr id="20" name="Ink 19">
                <a:extLst>
                  <a:ext uri="{FF2B5EF4-FFF2-40B4-BE49-F238E27FC236}">
                    <a16:creationId xmlns:a16="http://schemas.microsoft.com/office/drawing/2014/main" id="{0F38F630-5ADC-453A-BFC6-842AC741A72F}"/>
                  </a:ext>
                </a:extLst>
              </p:cNvPr>
              <p:cNvPicPr/>
              <p:nvPr/>
            </p:nvPicPr>
            <p:blipFill>
              <a:blip r:embed="rId14"/>
              <a:stretch>
                <a:fillRect/>
              </a:stretch>
            </p:blipFill>
            <p:spPr>
              <a:xfrm>
                <a:off x="10433777" y="4350372"/>
                <a:ext cx="126000" cy="126000"/>
              </a:xfrm>
              <a:prstGeom prst="rect">
                <a:avLst/>
              </a:prstGeom>
            </p:spPr>
          </p:pic>
        </mc:Fallback>
      </mc:AlternateContent>
      <p:sp>
        <p:nvSpPr>
          <p:cNvPr id="22" name="TextBox 21">
            <a:extLst>
              <a:ext uri="{FF2B5EF4-FFF2-40B4-BE49-F238E27FC236}">
                <a16:creationId xmlns:a16="http://schemas.microsoft.com/office/drawing/2014/main" id="{8815DF84-6038-4600-A726-9E87FE253284}"/>
              </a:ext>
            </a:extLst>
          </p:cNvPr>
          <p:cNvSpPr txBox="1"/>
          <p:nvPr/>
        </p:nvSpPr>
        <p:spPr>
          <a:xfrm>
            <a:off x="8356678" y="3204707"/>
            <a:ext cx="1376700" cy="923330"/>
          </a:xfrm>
          <a:prstGeom prst="rect">
            <a:avLst/>
          </a:prstGeom>
          <a:noFill/>
        </p:spPr>
        <p:txBody>
          <a:bodyPr wrap="square" rtlCol="0">
            <a:spAutoFit/>
          </a:bodyPr>
          <a:lstStyle/>
          <a:p>
            <a:r>
              <a:rPr lang="en-GB" dirty="0"/>
              <a:t>Local to world cord.</a:t>
            </a:r>
          </a:p>
          <a:p>
            <a:r>
              <a:rPr lang="en-GB" dirty="0"/>
              <a:t>trans. matrix</a:t>
            </a:r>
          </a:p>
        </p:txBody>
      </p:sp>
    </p:spTree>
    <p:extLst>
      <p:ext uri="{BB962C8B-B14F-4D97-AF65-F5344CB8AC3E}">
        <p14:creationId xmlns:p14="http://schemas.microsoft.com/office/powerpoint/2010/main" val="1526592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picture containing graphical user interface&#10;&#10;Description automatically generated">
            <a:extLst>
              <a:ext uri="{FF2B5EF4-FFF2-40B4-BE49-F238E27FC236}">
                <a16:creationId xmlns:a16="http://schemas.microsoft.com/office/drawing/2014/main" id="{DAC23BF3-84F0-46F3-80BC-066735B788C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047" y="10"/>
            <a:ext cx="12191999" cy="6857990"/>
          </a:xfrm>
          <a:prstGeom prst="rect">
            <a:avLst/>
          </a:prstGeom>
        </p:spPr>
      </p:pic>
      <p:sp>
        <p:nvSpPr>
          <p:cNvPr id="40" name="Rectangle 3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0DC68A-3370-42F7-9615-E26F4C20637E}"/>
              </a:ext>
            </a:extLst>
          </p:cNvPr>
          <p:cNvSpPr>
            <a:spLocks noGrp="1"/>
          </p:cNvSpPr>
          <p:nvPr>
            <p:ph type="title"/>
          </p:nvPr>
        </p:nvSpPr>
        <p:spPr>
          <a:xfrm>
            <a:off x="161109" y="21771"/>
            <a:ext cx="6533606" cy="2207602"/>
          </a:xfrm>
          <a:effectLst>
            <a:outerShdw blurRad="50800" dist="38100" dir="2700000" algn="tl" rotWithShape="0">
              <a:prstClr val="black">
                <a:alpha val="40000"/>
              </a:prstClr>
            </a:outerShdw>
          </a:effectLst>
        </p:spPr>
        <p:txBody>
          <a:bodyPr vert="horz" lIns="91440" tIns="45720" rIns="91440" bIns="45720" rtlCol="0" anchor="b">
            <a:normAutofit/>
          </a:bodyPr>
          <a:lstStyle/>
          <a:p>
            <a:r>
              <a:rPr lang="en-US" sz="2400" dirty="0">
                <a:solidFill>
                  <a:srgbClr val="FFFFFF"/>
                </a:solidFill>
              </a:rPr>
              <a:t>As video games evolved over the year the number of polygons increased so we can have a more detailed world. Modern video game characters have over 100 of thousands of polygons so to render a hole scene our processor has to render millions of triangles every frame</a:t>
            </a:r>
          </a:p>
        </p:txBody>
      </p:sp>
    </p:spTree>
    <p:extLst>
      <p:ext uri="{BB962C8B-B14F-4D97-AF65-F5344CB8AC3E}">
        <p14:creationId xmlns:p14="http://schemas.microsoft.com/office/powerpoint/2010/main" val="3271620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A91830-D55E-4F66-B3CB-6287D641EAB4}"/>
              </a:ext>
            </a:extLst>
          </p:cNvPr>
          <p:cNvSpPr>
            <a:spLocks noGrp="1"/>
          </p:cNvSpPr>
          <p:nvPr>
            <p:ph type="title"/>
          </p:nvPr>
        </p:nvSpPr>
        <p:spPr>
          <a:xfrm>
            <a:off x="1034895" y="827314"/>
            <a:ext cx="9795638" cy="2045375"/>
          </a:xfrm>
        </p:spPr>
        <p:txBody>
          <a:bodyPr vert="horz" lIns="91440" tIns="45720" rIns="91440" bIns="45720" rtlCol="0" anchor="b">
            <a:noAutofit/>
          </a:bodyPr>
          <a:lstStyle/>
          <a:p>
            <a:pPr algn="ctr"/>
            <a:r>
              <a:rPr lang="en-US" sz="2400" dirty="0"/>
              <a:t>As the popularity of video games rose so did the demand for more detailed and more beautiful scenes. Because every triangle can be rendered independently from the others and a CPU as a serial based processor could not keep up with the rising computational demand of video games , new processor architecture was developed that was specialized in doing a lot simple linear algebra computations in parallel named GPU.  </a:t>
            </a:r>
          </a:p>
        </p:txBody>
      </p:sp>
      <p:pic>
        <p:nvPicPr>
          <p:cNvPr id="10" name="Picture 9" descr="Graphical user interface, chart, line chart&#10;&#10;Description automatically generated">
            <a:extLst>
              <a:ext uri="{FF2B5EF4-FFF2-40B4-BE49-F238E27FC236}">
                <a16:creationId xmlns:a16="http://schemas.microsoft.com/office/drawing/2014/main" id="{FD0112A1-D56C-4FA3-8228-5DDFF4B7D6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840" y="3057537"/>
            <a:ext cx="5599081" cy="3206475"/>
          </a:xfrm>
          <a:prstGeom prst="rect">
            <a:avLst/>
          </a:prstGeom>
        </p:spPr>
      </p:pic>
      <p:pic>
        <p:nvPicPr>
          <p:cNvPr id="8" name="Picture 7">
            <a:extLst>
              <a:ext uri="{FF2B5EF4-FFF2-40B4-BE49-F238E27FC236}">
                <a16:creationId xmlns:a16="http://schemas.microsoft.com/office/drawing/2014/main" id="{D27BD69E-F096-4BB6-9A54-4B3EC8A786E6}"/>
              </a:ext>
            </a:extLst>
          </p:cNvPr>
          <p:cNvPicPr>
            <a:picLocks noChangeAspect="1"/>
          </p:cNvPicPr>
          <p:nvPr/>
        </p:nvPicPr>
        <p:blipFill rotWithShape="1">
          <a:blip r:embed="rId3">
            <a:extLst>
              <a:ext uri="{28A0092B-C50C-407E-A947-70E740481C1C}">
                <a14:useLocalDpi xmlns:a14="http://schemas.microsoft.com/office/drawing/2010/main" val="0"/>
              </a:ext>
            </a:extLst>
          </a:blip>
          <a:srcRect l="4493" r="2493"/>
          <a:stretch/>
        </p:blipFill>
        <p:spPr>
          <a:xfrm>
            <a:off x="588105" y="3057536"/>
            <a:ext cx="5506370" cy="3206475"/>
          </a:xfrm>
          <a:prstGeom prst="rect">
            <a:avLst/>
          </a:prstGeom>
        </p:spPr>
      </p:pic>
    </p:spTree>
    <p:extLst>
      <p:ext uri="{BB962C8B-B14F-4D97-AF65-F5344CB8AC3E}">
        <p14:creationId xmlns:p14="http://schemas.microsoft.com/office/powerpoint/2010/main" val="778087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E88F330-E4E4-43FD-BC4F-623B0107B3EF}"/>
              </a:ext>
            </a:extLst>
          </p:cNvPr>
          <p:cNvSpPr>
            <a:spLocks noGrp="1"/>
          </p:cNvSpPr>
          <p:nvPr>
            <p:ph type="title"/>
          </p:nvPr>
        </p:nvSpPr>
        <p:spPr>
          <a:xfrm>
            <a:off x="670517" y="1902222"/>
            <a:ext cx="3616913" cy="2488907"/>
          </a:xfrm>
        </p:spPr>
        <p:txBody>
          <a:bodyPr vert="horz" lIns="91440" tIns="45720" rIns="91440" bIns="45720" rtlCol="0" anchor="b">
            <a:normAutofit/>
          </a:bodyPr>
          <a:lstStyle/>
          <a:p>
            <a:pPr algn="ctr"/>
            <a:r>
              <a:rPr lang="en-US" kern="1200" dirty="0">
                <a:solidFill>
                  <a:schemeClr val="tx1"/>
                </a:solidFill>
                <a:latin typeface="+mj-lt"/>
                <a:ea typeface="+mj-ea"/>
                <a:cs typeface="+mj-cs"/>
              </a:rPr>
              <a:t>Neural Networks and the GPU</a:t>
            </a:r>
          </a:p>
        </p:txBody>
      </p:sp>
      <p:pic>
        <p:nvPicPr>
          <p:cNvPr id="10" name="Picture 9" descr="Diagram&#10;&#10;Description automatically generated">
            <a:extLst>
              <a:ext uri="{FF2B5EF4-FFF2-40B4-BE49-F238E27FC236}">
                <a16:creationId xmlns:a16="http://schemas.microsoft.com/office/drawing/2014/main" id="{4A40AEB6-ADFA-44EA-89ED-B98137B78056}"/>
              </a:ext>
            </a:extLst>
          </p:cNvPr>
          <p:cNvPicPr>
            <a:picLocks noChangeAspect="1"/>
          </p:cNvPicPr>
          <p:nvPr/>
        </p:nvPicPr>
        <p:blipFill rotWithShape="1">
          <a:blip r:embed="rId2">
            <a:extLst>
              <a:ext uri="{28A0092B-C50C-407E-A947-70E740481C1C}">
                <a14:useLocalDpi xmlns:a14="http://schemas.microsoft.com/office/drawing/2010/main" val="0"/>
              </a:ext>
            </a:extLst>
          </a:blip>
          <a:srcRect b="7037"/>
          <a:stretch/>
        </p:blipFill>
        <p:spPr>
          <a:xfrm>
            <a:off x="5895751" y="1808666"/>
            <a:ext cx="5708649" cy="3210692"/>
          </a:xfrm>
          <a:prstGeom prst="rect">
            <a:avLst/>
          </a:prstGeom>
        </p:spPr>
      </p:pic>
    </p:spTree>
    <p:extLst>
      <p:ext uri="{BB962C8B-B14F-4D97-AF65-F5344CB8AC3E}">
        <p14:creationId xmlns:p14="http://schemas.microsoft.com/office/powerpoint/2010/main" val="1415887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B217A0-59E3-43B6-BFF2-E32852F3DCDF}"/>
              </a:ext>
            </a:extLst>
          </p:cNvPr>
          <p:cNvSpPr>
            <a:spLocks noGrp="1"/>
          </p:cNvSpPr>
          <p:nvPr>
            <p:ph type="title"/>
          </p:nvPr>
        </p:nvSpPr>
        <p:spPr>
          <a:xfrm>
            <a:off x="708068" y="660646"/>
            <a:ext cx="7349831" cy="5536707"/>
          </a:xfrm>
        </p:spPr>
        <p:txBody>
          <a:bodyPr>
            <a:normAutofit fontScale="90000"/>
          </a:bodyPr>
          <a:lstStyle/>
          <a:p>
            <a:r>
              <a:rPr lang="en-GB" sz="2900" dirty="0"/>
              <a:t>As advancement's in machine learning were made and neural networks became more and more popular it was obvious that the GPU is the perfect processor to run the computations that are needed to train a neural network that are highly parallelizable liner algebra operations as did the video games for witch it was  originally developed.</a:t>
            </a:r>
            <a:br>
              <a:rPr lang="en-GB" sz="2900" dirty="0"/>
            </a:br>
            <a:r>
              <a:rPr lang="en-GB" sz="2900" dirty="0"/>
              <a:t>There are several tools to write code in the GPU as </a:t>
            </a:r>
            <a:r>
              <a:rPr lang="en-GB" sz="2900" dirty="0" err="1"/>
              <a:t>openACC</a:t>
            </a:r>
            <a:r>
              <a:rPr lang="en-GB" sz="2900" dirty="0"/>
              <a:t>, </a:t>
            </a:r>
            <a:r>
              <a:rPr lang="en-GB" sz="2900" dirty="0" err="1"/>
              <a:t>openCL</a:t>
            </a:r>
            <a:r>
              <a:rPr lang="en-GB" sz="2900" dirty="0"/>
              <a:t> and CUDA.</a:t>
            </a:r>
            <a:br>
              <a:rPr lang="en-GB" sz="2900" dirty="0"/>
            </a:br>
            <a:r>
              <a:rPr lang="en-GB" sz="2900" dirty="0"/>
              <a:t>Today we are going to focus on how accelerate a neural network training using CUDA. But first we are going to see the math behind neural networks and how to run one on the </a:t>
            </a:r>
            <a:r>
              <a:rPr lang="en-GB" sz="2900" dirty="0" err="1"/>
              <a:t>cpu</a:t>
            </a:r>
            <a:r>
              <a:rPr lang="en-GB" sz="2900" dirty="0"/>
              <a:t>.</a:t>
            </a:r>
            <a:br>
              <a:rPr lang="en-GB" sz="2900" dirty="0"/>
            </a:br>
            <a:endParaRPr lang="en-GB" sz="2900" dirty="0"/>
          </a:p>
        </p:txBody>
      </p:sp>
      <p:pic>
        <p:nvPicPr>
          <p:cNvPr id="8" name="Picture 7" descr="A black and white sign&#10;&#10;Description automatically generated with low confidence">
            <a:extLst>
              <a:ext uri="{FF2B5EF4-FFF2-40B4-BE49-F238E27FC236}">
                <a16:creationId xmlns:a16="http://schemas.microsoft.com/office/drawing/2014/main" id="{FD34D760-158B-42C2-A6F5-CBEADE0431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2523" y="177416"/>
            <a:ext cx="3231748" cy="1955208"/>
          </a:xfrm>
          <a:prstGeom prst="rect">
            <a:avLst/>
          </a:prstGeom>
        </p:spPr>
      </p:pic>
      <p:pic>
        <p:nvPicPr>
          <p:cNvPr id="6" name="Picture 5" descr="Logo, company name&#10;&#10;Description automatically generated">
            <a:extLst>
              <a:ext uri="{FF2B5EF4-FFF2-40B4-BE49-F238E27FC236}">
                <a16:creationId xmlns:a16="http://schemas.microsoft.com/office/drawing/2014/main" id="{813183AD-A5AD-47E0-8EDB-5501A04247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2579" y="2528302"/>
            <a:ext cx="3571637" cy="1594480"/>
          </a:xfrm>
          <a:prstGeom prst="rect">
            <a:avLst/>
          </a:prstGeom>
        </p:spPr>
      </p:pic>
      <p:pic>
        <p:nvPicPr>
          <p:cNvPr id="4" name="Picture 3" descr="Logo&#10;&#10;Description automatically generated">
            <a:extLst>
              <a:ext uri="{FF2B5EF4-FFF2-40B4-BE49-F238E27FC236}">
                <a16:creationId xmlns:a16="http://schemas.microsoft.com/office/drawing/2014/main" id="{B129C3E1-9772-467A-A099-FDD49F5BB9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2579" y="4759314"/>
            <a:ext cx="3571637" cy="1500087"/>
          </a:xfrm>
          <a:prstGeom prst="rect">
            <a:avLst/>
          </a:prstGeom>
        </p:spPr>
      </p:pic>
    </p:spTree>
    <p:extLst>
      <p:ext uri="{BB962C8B-B14F-4D97-AF65-F5344CB8AC3E}">
        <p14:creationId xmlns:p14="http://schemas.microsoft.com/office/powerpoint/2010/main" val="6059307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gpu acceleration</Template>
  <TotalTime>3361</TotalTime>
  <Words>3475</Words>
  <Application>Microsoft Office PowerPoint</Application>
  <PresentationFormat>Widescreen</PresentationFormat>
  <Paragraphs>227</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Courier New</vt:lpstr>
      <vt:lpstr>Office Theme</vt:lpstr>
      <vt:lpstr>GPU ACCELERATION IN MACHINE LEARNING From a graphics processing unit to a unparallel fast machine learning processor   </vt:lpstr>
      <vt:lpstr>Computer Graphics</vt:lpstr>
      <vt:lpstr>PowerPoint Presentation</vt:lpstr>
      <vt:lpstr>PowerPoint Presentation</vt:lpstr>
      <vt:lpstr>Each transformation is done by multiplying our 3D cord(vertex) by a matrix. The get the final screen coordinates we have to multiplying our original 3D cord by 3 matrices one for each transformation.   </vt:lpstr>
      <vt:lpstr>As video games evolved over the year the number of polygons increased so we can have a more detailed world. Modern video game characters have over 100 of thousands of polygons so to render a hole scene our processor has to render millions of triangles every frame</vt:lpstr>
      <vt:lpstr>As the popularity of video games rose so did the demand for more detailed and more beautiful scenes. Because every triangle can be rendered independently from the others and a CPU as a serial based processor could not keep up with the rising computational demand of video games , new processor architecture was developed that was specialized in doing a lot simple linear algebra computations in parallel named GPU.  </vt:lpstr>
      <vt:lpstr>Neural Networks and the GPU</vt:lpstr>
      <vt:lpstr>As advancement's in machine learning were made and neural networks became more and more popular it was obvious that the GPU is the perfect processor to run the computations that are needed to train a neural network that are highly parallelizable liner algebra operations as did the video games for witch it was  originally developed. There are several tools to write code in the GPU as openACC, openCL and CUDA. Today we are going to focus on how accelerate a neural network training using CUDA. But first we are going to see the math behind neural networks and how to run one on the cpu. </vt:lpstr>
      <vt:lpstr>The math behind neural networks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Became Possible With GPU Acceleration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GPU ACCELERATION</dc:title>
  <dc:creator>dimitrios spyridonidis</dc:creator>
  <cp:lastModifiedBy>dimitrios spyridonidis</cp:lastModifiedBy>
  <cp:revision>72</cp:revision>
  <dcterms:created xsi:type="dcterms:W3CDTF">2021-11-20T09:30:59Z</dcterms:created>
  <dcterms:modified xsi:type="dcterms:W3CDTF">2021-12-11T13:32:34Z</dcterms:modified>
</cp:coreProperties>
</file>